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91"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12192000" cy="6858000"/>
  <p:notesSz cx="9296400" cy="7010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798"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000" b="1" i="0">
                <a:solidFill>
                  <a:srgbClr val="191918"/>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000" b="0" i="0">
                <a:solidFill>
                  <a:srgbClr val="191918"/>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dirty="0"/>
          </a:p>
        </p:txBody>
      </p:sp>
      <p:sp>
        <p:nvSpPr>
          <p:cNvPr id="6" name="Holder 6"/>
          <p:cNvSpPr>
            <a:spLocks noGrp="1"/>
          </p:cNvSpPr>
          <p:nvPr>
            <p:ph type="sldNum" sz="quarter" idx="7"/>
          </p:nvPr>
        </p:nvSpPr>
        <p:spPr/>
        <p:txBody>
          <a:bodyPr lIns="0" tIns="0" rIns="0" bIns="0"/>
          <a:lstStyle>
            <a:lvl1pPr>
              <a:defRPr sz="750" b="0" i="0">
                <a:solidFill>
                  <a:srgbClr val="888888"/>
                </a:solidFill>
                <a:latin typeface="Arial"/>
                <a:cs typeface="Arial"/>
              </a:defRPr>
            </a:lvl1pPr>
          </a:lstStyle>
          <a:p>
            <a:pPr marL="38100">
              <a:lnSpc>
                <a:spcPct val="100000"/>
              </a:lnSpc>
              <a:spcBef>
                <a:spcPts val="25"/>
              </a:spcBef>
            </a:pPr>
            <a:fld id="{81D60167-4931-47E6-BA6A-407CBD079E47}" type="slidenum">
              <a:rPr spc="-50" dirty="0"/>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191918"/>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0" i="0">
                <a:solidFill>
                  <a:srgbClr val="191918"/>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dirty="0"/>
          </a:p>
        </p:txBody>
      </p:sp>
      <p:sp>
        <p:nvSpPr>
          <p:cNvPr id="6" name="Holder 6"/>
          <p:cNvSpPr>
            <a:spLocks noGrp="1"/>
          </p:cNvSpPr>
          <p:nvPr>
            <p:ph type="sldNum" sz="quarter" idx="7"/>
          </p:nvPr>
        </p:nvSpPr>
        <p:spPr/>
        <p:txBody>
          <a:bodyPr lIns="0" tIns="0" rIns="0" bIns="0"/>
          <a:lstStyle>
            <a:lvl1pPr>
              <a:defRPr sz="750" b="0" i="0">
                <a:solidFill>
                  <a:srgbClr val="888888"/>
                </a:solidFill>
                <a:latin typeface="Arial"/>
                <a:cs typeface="Arial"/>
              </a:defRPr>
            </a:lvl1pPr>
          </a:lstStyle>
          <a:p>
            <a:pPr marL="38100">
              <a:lnSpc>
                <a:spcPct val="100000"/>
              </a:lnSpc>
              <a:spcBef>
                <a:spcPts val="25"/>
              </a:spcBef>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191918"/>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dirty="0"/>
          </a:p>
        </p:txBody>
      </p:sp>
      <p:sp>
        <p:nvSpPr>
          <p:cNvPr id="7" name="Holder 7"/>
          <p:cNvSpPr>
            <a:spLocks noGrp="1"/>
          </p:cNvSpPr>
          <p:nvPr>
            <p:ph type="sldNum" sz="quarter" idx="7"/>
          </p:nvPr>
        </p:nvSpPr>
        <p:spPr/>
        <p:txBody>
          <a:bodyPr lIns="0" tIns="0" rIns="0" bIns="0"/>
          <a:lstStyle>
            <a:lvl1pPr>
              <a:defRPr sz="750" b="0" i="0">
                <a:solidFill>
                  <a:srgbClr val="888888"/>
                </a:solidFill>
                <a:latin typeface="Arial"/>
                <a:cs typeface="Arial"/>
              </a:defRPr>
            </a:lvl1pPr>
          </a:lstStyle>
          <a:p>
            <a:pPr marL="38100">
              <a:lnSpc>
                <a:spcPct val="100000"/>
              </a:lnSpc>
              <a:spcBef>
                <a:spcPts val="25"/>
              </a:spcBef>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191918"/>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dirty="0"/>
          </a:p>
        </p:txBody>
      </p:sp>
      <p:sp>
        <p:nvSpPr>
          <p:cNvPr id="5" name="Holder 5"/>
          <p:cNvSpPr>
            <a:spLocks noGrp="1"/>
          </p:cNvSpPr>
          <p:nvPr>
            <p:ph type="sldNum" sz="quarter" idx="7"/>
          </p:nvPr>
        </p:nvSpPr>
        <p:spPr/>
        <p:txBody>
          <a:bodyPr lIns="0" tIns="0" rIns="0" bIns="0"/>
          <a:lstStyle>
            <a:lvl1pPr>
              <a:defRPr sz="750" b="0" i="0">
                <a:solidFill>
                  <a:srgbClr val="888888"/>
                </a:solidFill>
                <a:latin typeface="Arial"/>
                <a:cs typeface="Arial"/>
              </a:defRPr>
            </a:lvl1pPr>
          </a:lstStyle>
          <a:p>
            <a:pPr marL="38100">
              <a:lnSpc>
                <a:spcPct val="100000"/>
              </a:lnSpc>
              <a:spcBef>
                <a:spcPts val="25"/>
              </a:spcBef>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065663" y="98897"/>
            <a:ext cx="2041137" cy="542633"/>
          </a:xfrm>
          <a:prstGeom prst="rect">
            <a:avLst/>
          </a:prstGeom>
        </p:spPr>
      </p:pic>
      <p:sp>
        <p:nvSpPr>
          <p:cNvPr id="17" name="bg object 17"/>
          <p:cNvSpPr/>
          <p:nvPr/>
        </p:nvSpPr>
        <p:spPr>
          <a:xfrm>
            <a:off x="914312" y="4387946"/>
            <a:ext cx="1172845" cy="0"/>
          </a:xfrm>
          <a:custGeom>
            <a:avLst/>
            <a:gdLst/>
            <a:ahLst/>
            <a:cxnLst/>
            <a:rect l="l" t="t" r="r" b="b"/>
            <a:pathLst>
              <a:path w="1172845">
                <a:moveTo>
                  <a:pt x="0" y="0"/>
                </a:moveTo>
                <a:lnTo>
                  <a:pt x="1172601" y="0"/>
                </a:lnTo>
              </a:path>
            </a:pathLst>
          </a:custGeom>
          <a:ln w="76174">
            <a:solidFill>
              <a:srgbClr val="3EA11B"/>
            </a:solidFill>
          </a:ln>
        </p:spPr>
        <p:txBody>
          <a:bodyPr wrap="square" lIns="0" tIns="0" rIns="0" bIns="0" rtlCol="0"/>
          <a:lstStyle/>
          <a:p>
            <a:endParaRPr dirty="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7/24/2026</a:t>
            </a:fld>
            <a:endParaRPr lang="en-US" dirty="0"/>
          </a:p>
        </p:txBody>
      </p:sp>
      <p:sp>
        <p:nvSpPr>
          <p:cNvPr id="4" name="Holder 4"/>
          <p:cNvSpPr>
            <a:spLocks noGrp="1"/>
          </p:cNvSpPr>
          <p:nvPr>
            <p:ph type="sldNum" sz="quarter" idx="7"/>
          </p:nvPr>
        </p:nvSpPr>
        <p:spPr/>
        <p:txBody>
          <a:bodyPr lIns="0" tIns="0" rIns="0" bIns="0"/>
          <a:lstStyle>
            <a:lvl1pPr>
              <a:defRPr sz="750" b="0" i="0">
                <a:solidFill>
                  <a:srgbClr val="888888"/>
                </a:solidFill>
                <a:latin typeface="Arial"/>
                <a:cs typeface="Arial"/>
              </a:defRPr>
            </a:lvl1pPr>
          </a:lstStyle>
          <a:p>
            <a:pPr marL="38100">
              <a:lnSpc>
                <a:spcPct val="100000"/>
              </a:lnSpc>
              <a:spcBef>
                <a:spcPts val="25"/>
              </a:spcBef>
            </a:pPr>
            <a:fld id="{81D60167-4931-47E6-BA6A-407CBD079E47}" type="slidenum">
              <a:rPr spc="-50" dirty="0"/>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0065663" y="98897"/>
            <a:ext cx="2041137" cy="542633"/>
          </a:xfrm>
          <a:prstGeom prst="rect">
            <a:avLst/>
          </a:prstGeom>
        </p:spPr>
      </p:pic>
      <p:sp>
        <p:nvSpPr>
          <p:cNvPr id="17" name="bg object 17"/>
          <p:cNvSpPr/>
          <p:nvPr/>
        </p:nvSpPr>
        <p:spPr>
          <a:xfrm>
            <a:off x="897121" y="1259538"/>
            <a:ext cx="1172845" cy="0"/>
          </a:xfrm>
          <a:custGeom>
            <a:avLst/>
            <a:gdLst/>
            <a:ahLst/>
            <a:cxnLst/>
            <a:rect l="l" t="t" r="r" b="b"/>
            <a:pathLst>
              <a:path w="1172845">
                <a:moveTo>
                  <a:pt x="0" y="0"/>
                </a:moveTo>
                <a:lnTo>
                  <a:pt x="1172306" y="0"/>
                </a:lnTo>
              </a:path>
            </a:pathLst>
          </a:custGeom>
          <a:ln w="79349">
            <a:solidFill>
              <a:srgbClr val="3EA11B"/>
            </a:solidFill>
          </a:ln>
        </p:spPr>
        <p:txBody>
          <a:bodyPr wrap="square" lIns="0" tIns="0" rIns="0" bIns="0" rtlCol="0"/>
          <a:lstStyle/>
          <a:p>
            <a:endParaRPr dirty="0"/>
          </a:p>
        </p:txBody>
      </p:sp>
      <p:sp>
        <p:nvSpPr>
          <p:cNvPr id="2" name="Holder 2"/>
          <p:cNvSpPr>
            <a:spLocks noGrp="1"/>
          </p:cNvSpPr>
          <p:nvPr>
            <p:ph type="title"/>
          </p:nvPr>
        </p:nvSpPr>
        <p:spPr>
          <a:xfrm>
            <a:off x="302520" y="-61255"/>
            <a:ext cx="10011785" cy="1519721"/>
          </a:xfrm>
          <a:prstGeom prst="rect">
            <a:avLst/>
          </a:prstGeom>
        </p:spPr>
        <p:txBody>
          <a:bodyPr wrap="square" lIns="0" tIns="0" rIns="0" bIns="0">
            <a:spAutoFit/>
          </a:bodyPr>
          <a:lstStyle>
            <a:lvl1pPr>
              <a:defRPr sz="4000" b="1" i="0">
                <a:solidFill>
                  <a:srgbClr val="191918"/>
                </a:solidFill>
                <a:latin typeface="Arial"/>
                <a:cs typeface="Arial"/>
              </a:defRPr>
            </a:lvl1pPr>
          </a:lstStyle>
          <a:p>
            <a:endParaRPr/>
          </a:p>
        </p:txBody>
      </p:sp>
      <p:sp>
        <p:nvSpPr>
          <p:cNvPr id="3" name="Holder 3"/>
          <p:cNvSpPr>
            <a:spLocks noGrp="1"/>
          </p:cNvSpPr>
          <p:nvPr>
            <p:ph type="body" idx="1"/>
          </p:nvPr>
        </p:nvSpPr>
        <p:spPr>
          <a:xfrm>
            <a:off x="4341129" y="1751313"/>
            <a:ext cx="7050405" cy="4244340"/>
          </a:xfrm>
          <a:prstGeom prst="rect">
            <a:avLst/>
          </a:prstGeom>
        </p:spPr>
        <p:txBody>
          <a:bodyPr wrap="square" lIns="0" tIns="0" rIns="0" bIns="0">
            <a:spAutoFit/>
          </a:bodyPr>
          <a:lstStyle>
            <a:lvl1pPr>
              <a:defRPr sz="2000" b="0" i="0">
                <a:solidFill>
                  <a:srgbClr val="191918"/>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7/24/2026</a:t>
            </a:fld>
            <a:endParaRPr lang="en-US" dirty="0"/>
          </a:p>
        </p:txBody>
      </p:sp>
      <p:sp>
        <p:nvSpPr>
          <p:cNvPr id="6" name="Holder 6"/>
          <p:cNvSpPr>
            <a:spLocks noGrp="1"/>
          </p:cNvSpPr>
          <p:nvPr>
            <p:ph type="sldNum" sz="quarter" idx="7"/>
          </p:nvPr>
        </p:nvSpPr>
        <p:spPr>
          <a:xfrm>
            <a:off x="11669051" y="6339271"/>
            <a:ext cx="194945" cy="132079"/>
          </a:xfrm>
          <a:prstGeom prst="rect">
            <a:avLst/>
          </a:prstGeom>
        </p:spPr>
        <p:txBody>
          <a:bodyPr wrap="square" lIns="0" tIns="0" rIns="0" bIns="0">
            <a:spAutoFit/>
          </a:bodyPr>
          <a:lstStyle>
            <a:lvl1pPr>
              <a:defRPr sz="750" b="0" i="0">
                <a:solidFill>
                  <a:srgbClr val="888888"/>
                </a:solidFill>
                <a:latin typeface="Arial"/>
                <a:cs typeface="Arial"/>
              </a:defRPr>
            </a:lvl1pPr>
          </a:lstStyle>
          <a:p>
            <a:pPr marL="38100">
              <a:lnSpc>
                <a:spcPct val="100000"/>
              </a:lnSpc>
              <a:spcBef>
                <a:spcPts val="25"/>
              </a:spcBef>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2.svg"/><Relationship Id="rId4" Type="http://schemas.openxmlformats.org/officeDocument/2006/relationships/image" Target="../media/image17.svg"/></Relationships>
</file>

<file path=ppt/slides/_rels/slide1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svg"/></Relationships>
</file>

<file path=ppt/slides/_rels/slide19.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nacua.org/docs/default-source/meetings/responding-to-campus-protests-legal-links.pdf" TargetMode="External"/><Relationship Id="rId2" Type="http://schemas.openxmlformats.org/officeDocument/2006/relationships/hyperlink" Target="https://www.dhs.gov/news/2024/05/02/resources-support-campus-law-enforcement-and-public-safety-protect-against-targeted" TargetMode="External"/><Relationship Id="rId1" Type="http://schemas.openxmlformats.org/officeDocument/2006/relationships/slideLayout" Target="../slideLayouts/slideLayout3.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hyperlink" Target="https://files.eric.ed.gov/fulltext/ED504389.pdf"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ed.gov/news/press-releases/us-department-educations-office-civil-rights-reminds-schools-their-legal-obligation-address-discrimination-based-shared-ancestry-and-ethnic-characteristics" TargetMode="External"/><Relationship Id="rId2" Type="http://schemas.openxmlformats.org/officeDocument/2006/relationships/hyperlink" Target="https://www.whitehouse.gov/wp-content/uploads/2023/05/U.S.-National-Strategy-to-Counter-Antisemitism.pdf" TargetMode="External"/><Relationship Id="rId1" Type="http://schemas.openxmlformats.org/officeDocument/2006/relationships/slideLayout" Target="../slideLayouts/slideLayout2.xml"/><Relationship Id="rId6" Type="http://schemas.openxmlformats.org/officeDocument/2006/relationships/hyperlink" Target="https://www2.ed.gov/admins/lead/safety/campus.html" TargetMode="External"/><Relationship Id="rId5" Type="http://schemas.openxmlformats.org/officeDocument/2006/relationships/hyperlink" Target="https://www.ue.org/risk-management/premises-safety/addressing-demonstrations-on-campus/" TargetMode="External"/><Relationship Id="rId4" Type="http://schemas.openxmlformats.org/officeDocument/2006/relationships/hyperlink" Target="https://www.policinginstitute.org/wp-content/uploads/2022/09/e062201018_Protest_Response_v16_06sep22_final_508-1.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Donald.Tantum@ed.gov"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mailto:campussafetyhelp@westat.com" TargetMode="External"/><Relationship Id="rId4" Type="http://schemas.openxmlformats.org/officeDocument/2006/relationships/hyperlink" Target="mailto:Anna.Archila@ed.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5500687"/>
            <a:ext cx="12192000" cy="1357630"/>
            <a:chOff x="0" y="5500687"/>
            <a:chExt cx="12192000" cy="1357630"/>
          </a:xfrm>
        </p:grpSpPr>
        <p:sp>
          <p:nvSpPr>
            <p:cNvPr id="3" name="object 3"/>
            <p:cNvSpPr/>
            <p:nvPr/>
          </p:nvSpPr>
          <p:spPr>
            <a:xfrm>
              <a:off x="0" y="5500687"/>
              <a:ext cx="12192000" cy="1357630"/>
            </a:xfrm>
            <a:custGeom>
              <a:avLst/>
              <a:gdLst/>
              <a:ahLst/>
              <a:cxnLst/>
              <a:rect l="l" t="t" r="r" b="b"/>
              <a:pathLst>
                <a:path w="12192000" h="1357629">
                  <a:moveTo>
                    <a:pt x="12191999" y="1357312"/>
                  </a:moveTo>
                  <a:lnTo>
                    <a:pt x="0" y="1357312"/>
                  </a:lnTo>
                  <a:lnTo>
                    <a:pt x="0" y="0"/>
                  </a:lnTo>
                  <a:lnTo>
                    <a:pt x="12191999" y="0"/>
                  </a:lnTo>
                  <a:lnTo>
                    <a:pt x="12191999" y="1357312"/>
                  </a:lnTo>
                  <a:close/>
                </a:path>
              </a:pathLst>
            </a:custGeom>
            <a:solidFill>
              <a:srgbClr val="195B7D"/>
            </a:solidFill>
          </p:spPr>
          <p:txBody>
            <a:bodyPr wrap="square" lIns="0" tIns="0" rIns="0" bIns="0" rtlCol="0"/>
            <a:lstStyle/>
            <a:p>
              <a:endParaRPr dirty="0"/>
            </a:p>
          </p:txBody>
        </p:sp>
        <p:pic>
          <p:nvPicPr>
            <p:cNvPr id="4" name="object 4"/>
            <p:cNvPicPr/>
            <p:nvPr/>
          </p:nvPicPr>
          <p:blipFill>
            <a:blip r:embed="rId2" cstate="print"/>
            <a:stretch>
              <a:fillRect/>
            </a:stretch>
          </p:blipFill>
          <p:spPr>
            <a:xfrm>
              <a:off x="7513330" y="5788963"/>
              <a:ext cx="4378222" cy="780760"/>
            </a:xfrm>
            <a:prstGeom prst="rect">
              <a:avLst/>
            </a:prstGeom>
          </p:spPr>
        </p:pic>
      </p:grpSp>
      <p:sp>
        <p:nvSpPr>
          <p:cNvPr id="5" name="object 5" descr="$PPTXTitle"/>
          <p:cNvSpPr txBox="1">
            <a:spLocks noGrp="1"/>
          </p:cNvSpPr>
          <p:nvPr>
            <p:ph type="title"/>
          </p:nvPr>
        </p:nvSpPr>
        <p:spPr>
          <a:xfrm>
            <a:off x="609600" y="451562"/>
            <a:ext cx="9829800" cy="505267"/>
          </a:xfrm>
          <a:prstGeom prst="rect">
            <a:avLst/>
          </a:prstGeom>
        </p:spPr>
        <p:txBody>
          <a:bodyPr vert="horz" wrap="square" lIns="0" tIns="12700" rIns="0" bIns="0" rtlCol="0">
            <a:spAutoFit/>
          </a:bodyPr>
          <a:lstStyle/>
          <a:p>
            <a:pPr marL="12700">
              <a:lnSpc>
                <a:spcPct val="100000"/>
              </a:lnSpc>
              <a:spcBef>
                <a:spcPts val="100"/>
              </a:spcBef>
            </a:pPr>
            <a:r>
              <a:rPr sz="3200" dirty="0"/>
              <a:t>T</a:t>
            </a:r>
            <a:r>
              <a:rPr lang="en-US" sz="3200" dirty="0"/>
              <a:t>he</a:t>
            </a:r>
            <a:r>
              <a:rPr sz="3200" spc="-20" dirty="0"/>
              <a:t> </a:t>
            </a:r>
            <a:r>
              <a:rPr lang="en-US" sz="3200" spc="-20" dirty="0"/>
              <a:t>Jeanne Clery Campus Safety Act: </a:t>
            </a:r>
            <a:r>
              <a:rPr sz="3200" spc="-60" dirty="0"/>
              <a:t>CLERY</a:t>
            </a:r>
            <a:r>
              <a:rPr sz="3200" spc="-345" dirty="0"/>
              <a:t> </a:t>
            </a:r>
            <a:r>
              <a:rPr sz="3200" spc="-25" dirty="0"/>
              <a:t>ACT</a:t>
            </a:r>
            <a:endParaRPr sz="3200" dirty="0"/>
          </a:p>
        </p:txBody>
      </p:sp>
      <p:sp>
        <p:nvSpPr>
          <p:cNvPr id="6" name="object 6"/>
          <p:cNvSpPr txBox="1"/>
          <p:nvPr/>
        </p:nvSpPr>
        <p:spPr>
          <a:xfrm>
            <a:off x="762000" y="2276930"/>
            <a:ext cx="10890885" cy="3214370"/>
          </a:xfrm>
          <a:prstGeom prst="rect">
            <a:avLst/>
          </a:prstGeom>
        </p:spPr>
        <p:txBody>
          <a:bodyPr vert="horz" wrap="square" lIns="0" tIns="12065" rIns="0" bIns="0" rtlCol="0">
            <a:spAutoFit/>
          </a:bodyPr>
          <a:lstStyle/>
          <a:p>
            <a:pPr marL="12700" marR="1761489">
              <a:lnSpc>
                <a:spcPct val="107900"/>
              </a:lnSpc>
              <a:spcBef>
                <a:spcPts val="95"/>
              </a:spcBef>
            </a:pPr>
            <a:r>
              <a:rPr sz="2800" b="1" dirty="0">
                <a:solidFill>
                  <a:srgbClr val="191918"/>
                </a:solidFill>
                <a:latin typeface="Arial"/>
                <a:cs typeface="Arial"/>
              </a:rPr>
              <a:t>The</a:t>
            </a:r>
            <a:r>
              <a:rPr sz="2800" b="1" spc="-110" dirty="0">
                <a:solidFill>
                  <a:srgbClr val="191918"/>
                </a:solidFill>
                <a:latin typeface="Arial"/>
                <a:cs typeface="Arial"/>
              </a:rPr>
              <a:t> </a:t>
            </a:r>
            <a:r>
              <a:rPr sz="2800" b="1" spc="-10" dirty="0">
                <a:solidFill>
                  <a:srgbClr val="191918"/>
                </a:solidFill>
                <a:latin typeface="Arial"/>
                <a:cs typeface="Arial"/>
              </a:rPr>
              <a:t>Clery</a:t>
            </a:r>
            <a:r>
              <a:rPr sz="2800" b="1" spc="-185" dirty="0">
                <a:solidFill>
                  <a:srgbClr val="191918"/>
                </a:solidFill>
                <a:latin typeface="Arial"/>
                <a:cs typeface="Arial"/>
              </a:rPr>
              <a:t> </a:t>
            </a:r>
            <a:r>
              <a:rPr sz="2800" b="1" dirty="0">
                <a:solidFill>
                  <a:srgbClr val="191918"/>
                </a:solidFill>
                <a:latin typeface="Arial"/>
                <a:cs typeface="Arial"/>
              </a:rPr>
              <a:t>Act:</a:t>
            </a:r>
            <a:r>
              <a:rPr sz="2800" b="1" spc="-95" dirty="0">
                <a:solidFill>
                  <a:srgbClr val="191918"/>
                </a:solidFill>
                <a:latin typeface="Arial"/>
                <a:cs typeface="Arial"/>
              </a:rPr>
              <a:t> </a:t>
            </a:r>
            <a:r>
              <a:rPr sz="2800" b="1" spc="-10" dirty="0">
                <a:solidFill>
                  <a:srgbClr val="191918"/>
                </a:solidFill>
                <a:latin typeface="Arial"/>
                <a:cs typeface="Arial"/>
              </a:rPr>
              <a:t>Compliance</a:t>
            </a:r>
            <a:r>
              <a:rPr sz="2800" b="1" spc="-100" dirty="0">
                <a:solidFill>
                  <a:srgbClr val="191918"/>
                </a:solidFill>
                <a:latin typeface="Arial"/>
                <a:cs typeface="Arial"/>
              </a:rPr>
              <a:t> </a:t>
            </a:r>
            <a:r>
              <a:rPr sz="2800" b="1" dirty="0">
                <a:solidFill>
                  <a:srgbClr val="191918"/>
                </a:solidFill>
                <a:latin typeface="Arial"/>
                <a:cs typeface="Arial"/>
              </a:rPr>
              <a:t>Basics,</a:t>
            </a:r>
            <a:r>
              <a:rPr sz="2800" b="1" spc="-100" dirty="0">
                <a:solidFill>
                  <a:srgbClr val="191918"/>
                </a:solidFill>
                <a:latin typeface="Arial"/>
                <a:cs typeface="Arial"/>
              </a:rPr>
              <a:t> </a:t>
            </a:r>
            <a:r>
              <a:rPr sz="2800" b="1" dirty="0">
                <a:solidFill>
                  <a:srgbClr val="191918"/>
                </a:solidFill>
                <a:latin typeface="Arial"/>
                <a:cs typeface="Arial"/>
              </a:rPr>
              <a:t>Managing</a:t>
            </a:r>
            <a:r>
              <a:rPr sz="2800" b="1" spc="-100" dirty="0">
                <a:solidFill>
                  <a:srgbClr val="191918"/>
                </a:solidFill>
                <a:latin typeface="Arial"/>
                <a:cs typeface="Arial"/>
              </a:rPr>
              <a:t> </a:t>
            </a:r>
            <a:r>
              <a:rPr sz="2800" b="1" spc="-10" dirty="0">
                <a:solidFill>
                  <a:srgbClr val="191918"/>
                </a:solidFill>
                <a:latin typeface="Arial"/>
                <a:cs typeface="Arial"/>
              </a:rPr>
              <a:t>Campus </a:t>
            </a:r>
            <a:r>
              <a:rPr sz="2800" b="1" dirty="0">
                <a:solidFill>
                  <a:srgbClr val="191918"/>
                </a:solidFill>
                <a:latin typeface="Arial"/>
                <a:cs typeface="Arial"/>
              </a:rPr>
              <a:t>Protests,</a:t>
            </a:r>
            <a:r>
              <a:rPr sz="2800" b="1" spc="-105" dirty="0">
                <a:solidFill>
                  <a:srgbClr val="191918"/>
                </a:solidFill>
                <a:latin typeface="Arial"/>
                <a:cs typeface="Arial"/>
              </a:rPr>
              <a:t> </a:t>
            </a:r>
            <a:r>
              <a:rPr sz="2800" b="1" dirty="0">
                <a:solidFill>
                  <a:srgbClr val="191918"/>
                </a:solidFill>
                <a:latin typeface="Arial"/>
                <a:cs typeface="Arial"/>
              </a:rPr>
              <a:t>and</a:t>
            </a:r>
            <a:r>
              <a:rPr sz="2800" b="1" spc="-100" dirty="0">
                <a:solidFill>
                  <a:srgbClr val="191918"/>
                </a:solidFill>
                <a:latin typeface="Arial"/>
                <a:cs typeface="Arial"/>
              </a:rPr>
              <a:t> </a:t>
            </a:r>
            <a:r>
              <a:rPr sz="2800" b="1" spc="-10" dirty="0">
                <a:solidFill>
                  <a:srgbClr val="191918"/>
                </a:solidFill>
                <a:latin typeface="Arial"/>
                <a:cs typeface="Arial"/>
              </a:rPr>
              <a:t>Understanding</a:t>
            </a:r>
            <a:r>
              <a:rPr sz="2800" b="1" spc="-100" dirty="0">
                <a:solidFill>
                  <a:srgbClr val="191918"/>
                </a:solidFill>
                <a:latin typeface="Arial"/>
                <a:cs typeface="Arial"/>
              </a:rPr>
              <a:t> </a:t>
            </a:r>
            <a:r>
              <a:rPr sz="2800" b="1" dirty="0">
                <a:solidFill>
                  <a:srgbClr val="191918"/>
                </a:solidFill>
                <a:latin typeface="Arial"/>
                <a:cs typeface="Arial"/>
              </a:rPr>
              <a:t>Emerging</a:t>
            </a:r>
            <a:r>
              <a:rPr sz="2800" b="1" spc="-100" dirty="0">
                <a:solidFill>
                  <a:srgbClr val="191918"/>
                </a:solidFill>
                <a:latin typeface="Arial"/>
                <a:cs typeface="Arial"/>
              </a:rPr>
              <a:t> </a:t>
            </a:r>
            <a:r>
              <a:rPr sz="2800" b="1" spc="-10" dirty="0">
                <a:solidFill>
                  <a:srgbClr val="191918"/>
                </a:solidFill>
                <a:latin typeface="Arial"/>
                <a:cs typeface="Arial"/>
              </a:rPr>
              <a:t>Trends</a:t>
            </a:r>
            <a:endParaRPr sz="2800" dirty="0">
              <a:latin typeface="Arial"/>
              <a:cs typeface="Arial"/>
            </a:endParaRPr>
          </a:p>
          <a:p>
            <a:pPr>
              <a:lnSpc>
                <a:spcPct val="100000"/>
              </a:lnSpc>
              <a:spcBef>
                <a:spcPts val="1695"/>
              </a:spcBef>
            </a:pPr>
            <a:endParaRPr sz="2800" dirty="0">
              <a:latin typeface="Arial"/>
              <a:cs typeface="Arial"/>
            </a:endParaRPr>
          </a:p>
          <a:p>
            <a:pPr marR="5715" algn="r">
              <a:lnSpc>
                <a:spcPct val="100000"/>
              </a:lnSpc>
            </a:pPr>
            <a:r>
              <a:rPr sz="2400" spc="-20" dirty="0">
                <a:solidFill>
                  <a:srgbClr val="191918"/>
                </a:solidFill>
                <a:latin typeface="Arial"/>
                <a:cs typeface="Arial"/>
              </a:rPr>
              <a:t>Anna</a:t>
            </a:r>
            <a:r>
              <a:rPr sz="2400" spc="-150" dirty="0">
                <a:solidFill>
                  <a:srgbClr val="191918"/>
                </a:solidFill>
                <a:latin typeface="Arial"/>
                <a:cs typeface="Arial"/>
              </a:rPr>
              <a:t> </a:t>
            </a:r>
            <a:r>
              <a:rPr sz="2400" dirty="0">
                <a:solidFill>
                  <a:srgbClr val="191918"/>
                </a:solidFill>
                <a:latin typeface="Arial"/>
                <a:cs typeface="Arial"/>
              </a:rPr>
              <a:t>Archila</a:t>
            </a:r>
            <a:r>
              <a:rPr sz="2400" spc="-110" dirty="0">
                <a:solidFill>
                  <a:srgbClr val="191918"/>
                </a:solidFill>
                <a:latin typeface="Arial"/>
                <a:cs typeface="Arial"/>
              </a:rPr>
              <a:t> </a:t>
            </a:r>
            <a:r>
              <a:rPr sz="2400" dirty="0">
                <a:solidFill>
                  <a:srgbClr val="191918"/>
                </a:solidFill>
                <a:latin typeface="Arial"/>
                <a:cs typeface="Arial"/>
              </a:rPr>
              <a:t>and</a:t>
            </a:r>
            <a:r>
              <a:rPr sz="2400" spc="-70" dirty="0">
                <a:solidFill>
                  <a:srgbClr val="191918"/>
                </a:solidFill>
                <a:latin typeface="Arial"/>
                <a:cs typeface="Arial"/>
              </a:rPr>
              <a:t> </a:t>
            </a:r>
            <a:r>
              <a:rPr sz="2400" dirty="0">
                <a:solidFill>
                  <a:srgbClr val="191918"/>
                </a:solidFill>
                <a:latin typeface="Arial"/>
                <a:cs typeface="Arial"/>
              </a:rPr>
              <a:t>Donald</a:t>
            </a:r>
            <a:r>
              <a:rPr sz="2400" spc="-114" dirty="0">
                <a:solidFill>
                  <a:srgbClr val="191918"/>
                </a:solidFill>
                <a:latin typeface="Arial"/>
                <a:cs typeface="Arial"/>
              </a:rPr>
              <a:t> </a:t>
            </a:r>
            <a:r>
              <a:rPr sz="2400" spc="-10" dirty="0">
                <a:solidFill>
                  <a:srgbClr val="191918"/>
                </a:solidFill>
                <a:latin typeface="Arial"/>
                <a:cs typeface="Arial"/>
              </a:rPr>
              <a:t>Tantum</a:t>
            </a:r>
            <a:endParaRPr sz="2400" dirty="0">
              <a:latin typeface="Arial"/>
              <a:cs typeface="Arial"/>
            </a:endParaRPr>
          </a:p>
          <a:p>
            <a:pPr marR="8890" algn="r">
              <a:lnSpc>
                <a:spcPct val="100000"/>
              </a:lnSpc>
            </a:pPr>
            <a:r>
              <a:rPr sz="2400" dirty="0">
                <a:solidFill>
                  <a:srgbClr val="191918"/>
                </a:solidFill>
                <a:latin typeface="Arial"/>
                <a:cs typeface="Arial"/>
              </a:rPr>
              <a:t>U.S.</a:t>
            </a:r>
            <a:r>
              <a:rPr sz="2400" spc="-50" dirty="0">
                <a:solidFill>
                  <a:srgbClr val="191918"/>
                </a:solidFill>
                <a:latin typeface="Arial"/>
                <a:cs typeface="Arial"/>
              </a:rPr>
              <a:t> </a:t>
            </a:r>
            <a:r>
              <a:rPr sz="2400" spc="-10" dirty="0">
                <a:solidFill>
                  <a:srgbClr val="191918"/>
                </a:solidFill>
                <a:latin typeface="Arial"/>
                <a:cs typeface="Arial"/>
              </a:rPr>
              <a:t>Department</a:t>
            </a:r>
            <a:r>
              <a:rPr sz="2400" spc="-50" dirty="0">
                <a:solidFill>
                  <a:srgbClr val="191918"/>
                </a:solidFill>
                <a:latin typeface="Arial"/>
                <a:cs typeface="Arial"/>
              </a:rPr>
              <a:t> </a:t>
            </a:r>
            <a:r>
              <a:rPr sz="2400" spc="-25" dirty="0">
                <a:solidFill>
                  <a:srgbClr val="191918"/>
                </a:solidFill>
                <a:latin typeface="Arial"/>
                <a:cs typeface="Arial"/>
              </a:rPr>
              <a:t>of</a:t>
            </a:r>
            <a:endParaRPr sz="2400" dirty="0">
              <a:latin typeface="Arial"/>
              <a:cs typeface="Arial"/>
            </a:endParaRPr>
          </a:p>
          <a:p>
            <a:pPr marL="8066405" marR="5080" indent="-12065" algn="r">
              <a:lnSpc>
                <a:spcPct val="124700"/>
              </a:lnSpc>
            </a:pPr>
            <a:r>
              <a:rPr sz="2400" dirty="0">
                <a:solidFill>
                  <a:srgbClr val="191918"/>
                </a:solidFill>
                <a:latin typeface="Arial"/>
                <a:cs typeface="Arial"/>
              </a:rPr>
              <a:t>Education</a:t>
            </a:r>
            <a:r>
              <a:rPr sz="2400" spc="-120" dirty="0">
                <a:solidFill>
                  <a:srgbClr val="191918"/>
                </a:solidFill>
                <a:latin typeface="Arial"/>
                <a:cs typeface="Arial"/>
              </a:rPr>
              <a:t> </a:t>
            </a:r>
            <a:r>
              <a:rPr sz="2400" dirty="0">
                <a:solidFill>
                  <a:srgbClr val="191918"/>
                </a:solidFill>
                <a:latin typeface="Arial"/>
                <a:cs typeface="Arial"/>
              </a:rPr>
              <a:t>2026</a:t>
            </a:r>
            <a:r>
              <a:rPr sz="2400" spc="-155" dirty="0">
                <a:solidFill>
                  <a:srgbClr val="191918"/>
                </a:solidFill>
                <a:latin typeface="Arial"/>
                <a:cs typeface="Arial"/>
              </a:rPr>
              <a:t> </a:t>
            </a:r>
            <a:r>
              <a:rPr sz="2400" spc="-25" dirty="0">
                <a:solidFill>
                  <a:srgbClr val="191918"/>
                </a:solidFill>
                <a:latin typeface="Arial"/>
                <a:cs typeface="Arial"/>
              </a:rPr>
              <a:t>TCU </a:t>
            </a:r>
            <a:r>
              <a:rPr sz="2400" dirty="0">
                <a:solidFill>
                  <a:srgbClr val="191918"/>
                </a:solidFill>
                <a:latin typeface="Arial"/>
                <a:cs typeface="Arial"/>
              </a:rPr>
              <a:t>Summer</a:t>
            </a:r>
            <a:r>
              <a:rPr sz="2400" spc="-100" dirty="0">
                <a:solidFill>
                  <a:srgbClr val="191918"/>
                </a:solidFill>
                <a:latin typeface="Arial"/>
                <a:cs typeface="Arial"/>
              </a:rPr>
              <a:t> </a:t>
            </a:r>
            <a:r>
              <a:rPr sz="2400" spc="-10" dirty="0">
                <a:solidFill>
                  <a:srgbClr val="191918"/>
                </a:solidFill>
                <a:latin typeface="Arial"/>
                <a:cs typeface="Arial"/>
              </a:rPr>
              <a:t>Conference</a:t>
            </a:r>
            <a:endParaRPr sz="24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dirty="0"/>
              <a:t>CLERY</a:t>
            </a:r>
            <a:r>
              <a:rPr spc="-254" dirty="0"/>
              <a:t> </a:t>
            </a:r>
            <a:r>
              <a:rPr spc="-10" dirty="0"/>
              <a:t>ENFORCEMENT</a:t>
            </a:r>
          </a:p>
        </p:txBody>
      </p:sp>
      <p:sp>
        <p:nvSpPr>
          <p:cNvPr id="3" name="object 3"/>
          <p:cNvSpPr txBox="1"/>
          <p:nvPr/>
        </p:nvSpPr>
        <p:spPr>
          <a:xfrm>
            <a:off x="11694451" y="6330249"/>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10</a:t>
            </a:r>
            <a:endParaRPr sz="750" dirty="0">
              <a:latin typeface="Arial"/>
              <a:cs typeface="Arial"/>
            </a:endParaRPr>
          </a:p>
        </p:txBody>
      </p:sp>
      <p:sp>
        <p:nvSpPr>
          <p:cNvPr id="4" name="object 4"/>
          <p:cNvSpPr txBox="1"/>
          <p:nvPr/>
        </p:nvSpPr>
        <p:spPr>
          <a:xfrm>
            <a:off x="1072604" y="1548255"/>
            <a:ext cx="8833396" cy="3498394"/>
          </a:xfrm>
          <a:prstGeom prst="rect">
            <a:avLst/>
          </a:prstGeom>
        </p:spPr>
        <p:txBody>
          <a:bodyPr vert="horz" wrap="square" lIns="0" tIns="12700" rIns="0" bIns="0" rtlCol="0">
            <a:spAutoFit/>
          </a:bodyPr>
          <a:lstStyle/>
          <a:p>
            <a:pPr marL="136525" indent="-133350">
              <a:lnSpc>
                <a:spcPct val="100000"/>
              </a:lnSpc>
              <a:spcBef>
                <a:spcPts val="100"/>
              </a:spcBef>
              <a:buSzPct val="96428"/>
              <a:buChar char="•"/>
              <a:tabLst>
                <a:tab pos="136525" algn="l"/>
              </a:tabLst>
            </a:pPr>
            <a:r>
              <a:rPr sz="2800" spc="-25" dirty="0">
                <a:solidFill>
                  <a:srgbClr val="191918"/>
                </a:solidFill>
                <a:latin typeface="Arial"/>
                <a:cs typeface="Arial"/>
              </a:rPr>
              <a:t>Compliance</a:t>
            </a:r>
            <a:r>
              <a:rPr sz="2800" spc="-105" dirty="0">
                <a:solidFill>
                  <a:srgbClr val="191918"/>
                </a:solidFill>
                <a:latin typeface="Arial"/>
                <a:cs typeface="Arial"/>
              </a:rPr>
              <a:t> </a:t>
            </a:r>
            <a:r>
              <a:rPr sz="2800" spc="-10" dirty="0">
                <a:solidFill>
                  <a:srgbClr val="191918"/>
                </a:solidFill>
                <a:latin typeface="Arial"/>
                <a:cs typeface="Arial"/>
              </a:rPr>
              <a:t>Assessments</a:t>
            </a:r>
            <a:endParaRPr sz="2800" dirty="0">
              <a:latin typeface="Arial"/>
              <a:cs typeface="Arial"/>
            </a:endParaRPr>
          </a:p>
          <a:p>
            <a:pPr marL="136525" indent="-133350">
              <a:lnSpc>
                <a:spcPct val="100000"/>
              </a:lnSpc>
              <a:buSzPct val="96428"/>
              <a:buChar char="•"/>
              <a:tabLst>
                <a:tab pos="136525" algn="l"/>
              </a:tabLst>
            </a:pPr>
            <a:r>
              <a:rPr sz="2800" dirty="0">
                <a:solidFill>
                  <a:srgbClr val="191918"/>
                </a:solidFill>
                <a:latin typeface="Arial"/>
                <a:cs typeface="Arial"/>
              </a:rPr>
              <a:t>Finding</a:t>
            </a:r>
            <a:r>
              <a:rPr sz="2800" spc="-114" dirty="0">
                <a:solidFill>
                  <a:srgbClr val="191918"/>
                </a:solidFill>
                <a:latin typeface="Arial"/>
                <a:cs typeface="Arial"/>
              </a:rPr>
              <a:t> </a:t>
            </a:r>
            <a:r>
              <a:rPr sz="2800" spc="-10" dirty="0">
                <a:solidFill>
                  <a:srgbClr val="191918"/>
                </a:solidFill>
                <a:latin typeface="Arial"/>
                <a:cs typeface="Arial"/>
              </a:rPr>
              <a:t>Consultation</a:t>
            </a:r>
            <a:r>
              <a:rPr sz="2800" spc="-110" dirty="0">
                <a:solidFill>
                  <a:srgbClr val="191918"/>
                </a:solidFill>
                <a:latin typeface="Arial"/>
                <a:cs typeface="Arial"/>
              </a:rPr>
              <a:t> </a:t>
            </a:r>
            <a:r>
              <a:rPr sz="2800" spc="-10" dirty="0">
                <a:solidFill>
                  <a:srgbClr val="191918"/>
                </a:solidFill>
                <a:latin typeface="Arial"/>
                <a:cs typeface="Arial"/>
              </a:rPr>
              <a:t>Program</a:t>
            </a:r>
            <a:endParaRPr sz="2800" dirty="0">
              <a:latin typeface="Arial"/>
              <a:cs typeface="Arial"/>
            </a:endParaRPr>
          </a:p>
          <a:p>
            <a:pPr marL="135890" marR="875030" indent="-133350">
              <a:lnSpc>
                <a:spcPct val="100000"/>
              </a:lnSpc>
              <a:buSzPct val="96428"/>
              <a:buChar char="•"/>
              <a:tabLst>
                <a:tab pos="137160" algn="l"/>
              </a:tabLst>
            </a:pPr>
            <a:r>
              <a:rPr sz="2800" dirty="0">
                <a:solidFill>
                  <a:srgbClr val="191918"/>
                </a:solidFill>
                <a:latin typeface="Arial"/>
                <a:cs typeface="Arial"/>
              </a:rPr>
              <a:t>Campus</a:t>
            </a:r>
            <a:r>
              <a:rPr sz="2800" spc="-105" dirty="0">
                <a:solidFill>
                  <a:srgbClr val="191918"/>
                </a:solidFill>
                <a:latin typeface="Arial"/>
                <a:cs typeface="Arial"/>
              </a:rPr>
              <a:t> </a:t>
            </a:r>
            <a:r>
              <a:rPr sz="2800" dirty="0">
                <a:solidFill>
                  <a:srgbClr val="191918"/>
                </a:solidFill>
                <a:latin typeface="Arial"/>
                <a:cs typeface="Arial"/>
              </a:rPr>
              <a:t>Crime</a:t>
            </a:r>
            <a:r>
              <a:rPr sz="2800" spc="-105" dirty="0">
                <a:solidFill>
                  <a:srgbClr val="191918"/>
                </a:solidFill>
                <a:latin typeface="Arial"/>
                <a:cs typeface="Arial"/>
              </a:rPr>
              <a:t> </a:t>
            </a:r>
            <a:r>
              <a:rPr sz="2800" spc="-10" dirty="0">
                <a:solidFill>
                  <a:srgbClr val="191918"/>
                </a:solidFill>
                <a:latin typeface="Arial"/>
                <a:cs typeface="Arial"/>
              </a:rPr>
              <a:t>Program Reviews</a:t>
            </a:r>
            <a:endParaRPr sz="2800" dirty="0">
              <a:latin typeface="Arial"/>
              <a:cs typeface="Arial"/>
            </a:endParaRPr>
          </a:p>
          <a:p>
            <a:pPr marL="136525" indent="-133350">
              <a:lnSpc>
                <a:spcPct val="100000"/>
              </a:lnSpc>
              <a:buSzPct val="96428"/>
              <a:buChar char="•"/>
              <a:tabLst>
                <a:tab pos="136525" algn="l"/>
              </a:tabLst>
            </a:pPr>
            <a:r>
              <a:rPr sz="2800" spc="-20" dirty="0">
                <a:solidFill>
                  <a:srgbClr val="191918"/>
                </a:solidFill>
                <a:latin typeface="Arial"/>
                <a:cs typeface="Arial"/>
              </a:rPr>
              <a:t>Fine</a:t>
            </a:r>
            <a:r>
              <a:rPr sz="2800" spc="-175" dirty="0">
                <a:solidFill>
                  <a:srgbClr val="191918"/>
                </a:solidFill>
                <a:latin typeface="Arial"/>
                <a:cs typeface="Arial"/>
              </a:rPr>
              <a:t> </a:t>
            </a:r>
            <a:r>
              <a:rPr sz="2800" dirty="0">
                <a:solidFill>
                  <a:srgbClr val="191918"/>
                </a:solidFill>
                <a:latin typeface="Arial"/>
                <a:cs typeface="Arial"/>
              </a:rPr>
              <a:t>Action</a:t>
            </a:r>
            <a:r>
              <a:rPr sz="2800" spc="-85" dirty="0">
                <a:solidFill>
                  <a:srgbClr val="191918"/>
                </a:solidFill>
                <a:latin typeface="Arial"/>
                <a:cs typeface="Arial"/>
              </a:rPr>
              <a:t> </a:t>
            </a:r>
            <a:r>
              <a:rPr sz="2800" spc="-10" dirty="0">
                <a:solidFill>
                  <a:srgbClr val="191918"/>
                </a:solidFill>
                <a:latin typeface="Arial"/>
                <a:cs typeface="Arial"/>
              </a:rPr>
              <a:t>Support</a:t>
            </a:r>
            <a:endParaRPr sz="2800" dirty="0">
              <a:latin typeface="Arial"/>
              <a:cs typeface="Arial"/>
            </a:endParaRPr>
          </a:p>
          <a:p>
            <a:pPr>
              <a:lnSpc>
                <a:spcPct val="100000"/>
              </a:lnSpc>
              <a:spcBef>
                <a:spcPts val="280"/>
              </a:spcBef>
              <a:buClr>
                <a:srgbClr val="191918"/>
              </a:buClr>
              <a:buFont typeface="Arial"/>
              <a:buChar char="•"/>
            </a:pPr>
            <a:endParaRPr sz="2800" dirty="0">
              <a:latin typeface="Arial"/>
              <a:cs typeface="Arial"/>
            </a:endParaRPr>
          </a:p>
          <a:p>
            <a:pPr marL="136525" indent="-133350">
              <a:lnSpc>
                <a:spcPct val="100000"/>
              </a:lnSpc>
              <a:buSzPct val="96428"/>
              <a:buChar char="•"/>
              <a:tabLst>
                <a:tab pos="136525" algn="l"/>
              </a:tabLst>
            </a:pPr>
            <a:r>
              <a:rPr sz="2800" dirty="0">
                <a:solidFill>
                  <a:srgbClr val="191918"/>
                </a:solidFill>
                <a:latin typeface="Arial"/>
                <a:cs typeface="Arial"/>
              </a:rPr>
              <a:t>Key</a:t>
            </a:r>
            <a:r>
              <a:rPr sz="2800" spc="-65" dirty="0">
                <a:solidFill>
                  <a:srgbClr val="191918"/>
                </a:solidFill>
                <a:latin typeface="Arial"/>
                <a:cs typeface="Arial"/>
              </a:rPr>
              <a:t> </a:t>
            </a:r>
            <a:r>
              <a:rPr sz="2800" spc="-10" dirty="0">
                <a:solidFill>
                  <a:srgbClr val="191918"/>
                </a:solidFill>
                <a:latin typeface="Arial"/>
                <a:cs typeface="Arial"/>
              </a:rPr>
              <a:t>Findings</a:t>
            </a:r>
            <a:endParaRPr sz="2800" dirty="0">
              <a:latin typeface="Arial"/>
              <a:cs typeface="Arial"/>
            </a:endParaRPr>
          </a:p>
          <a:p>
            <a:pPr marL="136525" indent="-133350">
              <a:lnSpc>
                <a:spcPct val="100000"/>
              </a:lnSpc>
              <a:buSzPct val="96428"/>
              <a:buChar char="•"/>
              <a:tabLst>
                <a:tab pos="136525" algn="l"/>
              </a:tabLst>
            </a:pPr>
            <a:r>
              <a:rPr sz="2800" spc="-20" dirty="0">
                <a:solidFill>
                  <a:srgbClr val="191918"/>
                </a:solidFill>
                <a:latin typeface="Arial"/>
                <a:cs typeface="Arial"/>
              </a:rPr>
              <a:t>Settlement</a:t>
            </a:r>
            <a:r>
              <a:rPr sz="2800" spc="-140" dirty="0">
                <a:solidFill>
                  <a:srgbClr val="191918"/>
                </a:solidFill>
                <a:latin typeface="Arial"/>
                <a:cs typeface="Arial"/>
              </a:rPr>
              <a:t> </a:t>
            </a:r>
            <a:r>
              <a:rPr sz="2800" spc="-10" dirty="0">
                <a:solidFill>
                  <a:srgbClr val="191918"/>
                </a:solidFill>
                <a:latin typeface="Arial"/>
                <a:cs typeface="Arial"/>
              </a:rPr>
              <a:t>Agreement</a:t>
            </a:r>
            <a:endParaRPr sz="2800" dirty="0">
              <a:latin typeface="Arial"/>
              <a:cs typeface="Arial"/>
            </a:endParaRPr>
          </a:p>
          <a:p>
            <a:pPr marL="136525" indent="-133350">
              <a:lnSpc>
                <a:spcPct val="100000"/>
              </a:lnSpc>
              <a:buSzPct val="96428"/>
              <a:buChar char="•"/>
              <a:tabLst>
                <a:tab pos="136525" algn="l"/>
              </a:tabLst>
            </a:pPr>
            <a:r>
              <a:rPr sz="2800" spc="-25" dirty="0">
                <a:solidFill>
                  <a:srgbClr val="191918"/>
                </a:solidFill>
                <a:latin typeface="Arial"/>
                <a:cs typeface="Arial"/>
              </a:rPr>
              <a:t>Post-</a:t>
            </a:r>
            <a:r>
              <a:rPr sz="2800" dirty="0">
                <a:solidFill>
                  <a:srgbClr val="191918"/>
                </a:solidFill>
                <a:latin typeface="Arial"/>
                <a:cs typeface="Arial"/>
              </a:rPr>
              <a:t>Review</a:t>
            </a:r>
            <a:r>
              <a:rPr sz="2800" spc="-90" dirty="0">
                <a:solidFill>
                  <a:srgbClr val="191918"/>
                </a:solidFill>
                <a:latin typeface="Arial"/>
                <a:cs typeface="Arial"/>
              </a:rPr>
              <a:t> </a:t>
            </a:r>
            <a:r>
              <a:rPr sz="2800" spc="-10" dirty="0">
                <a:solidFill>
                  <a:srgbClr val="191918"/>
                </a:solidFill>
                <a:latin typeface="Arial"/>
                <a:cs typeface="Arial"/>
              </a:rPr>
              <a:t>Monitoring</a:t>
            </a:r>
            <a:endParaRPr sz="2800"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descr="$PPTXTitle"/>
          <p:cNvSpPr txBox="1">
            <a:spLocks noGrp="1"/>
          </p:cNvSpPr>
          <p:nvPr>
            <p:ph type="title"/>
          </p:nvPr>
        </p:nvSpPr>
        <p:spPr>
          <a:xfrm>
            <a:off x="530225" y="315841"/>
            <a:ext cx="8190865" cy="421640"/>
          </a:xfrm>
          <a:prstGeom prst="rect">
            <a:avLst/>
          </a:prstGeom>
        </p:spPr>
        <p:txBody>
          <a:bodyPr vert="horz" wrap="square" lIns="0" tIns="12700" rIns="0" bIns="0" rtlCol="0">
            <a:spAutoFit/>
          </a:bodyPr>
          <a:lstStyle/>
          <a:p>
            <a:pPr marL="12700">
              <a:lnSpc>
                <a:spcPct val="100000"/>
              </a:lnSpc>
              <a:spcBef>
                <a:spcPts val="100"/>
              </a:spcBef>
            </a:pPr>
            <a:r>
              <a:rPr sz="2600" dirty="0"/>
              <a:t>Stop</a:t>
            </a:r>
            <a:r>
              <a:rPr sz="2600" spc="-65" dirty="0"/>
              <a:t> </a:t>
            </a:r>
            <a:r>
              <a:rPr sz="2600" dirty="0"/>
              <a:t>Campus</a:t>
            </a:r>
            <a:r>
              <a:rPr sz="2600" spc="-65" dirty="0"/>
              <a:t> </a:t>
            </a:r>
            <a:r>
              <a:rPr sz="2600" spc="-10" dirty="0"/>
              <a:t>Hazing</a:t>
            </a:r>
            <a:r>
              <a:rPr sz="2600" spc="-155" dirty="0"/>
              <a:t> </a:t>
            </a:r>
            <a:r>
              <a:rPr sz="2600" dirty="0"/>
              <a:t>Act:</a:t>
            </a:r>
            <a:r>
              <a:rPr sz="2600" spc="-65" dirty="0"/>
              <a:t> </a:t>
            </a:r>
            <a:r>
              <a:rPr sz="2600" dirty="0"/>
              <a:t>Key</a:t>
            </a:r>
            <a:r>
              <a:rPr sz="2600" spc="-60" dirty="0"/>
              <a:t> </a:t>
            </a:r>
            <a:r>
              <a:rPr sz="2600" spc="-10" dirty="0"/>
              <a:t>Compliance</a:t>
            </a:r>
            <a:r>
              <a:rPr sz="2600" spc="-65" dirty="0"/>
              <a:t> </a:t>
            </a:r>
            <a:r>
              <a:rPr sz="2600" spc="-10" dirty="0"/>
              <a:t>Changes</a:t>
            </a:r>
            <a:endParaRPr sz="2600" dirty="0"/>
          </a:p>
        </p:txBody>
      </p:sp>
      <p:sp>
        <p:nvSpPr>
          <p:cNvPr id="8" name="TextBox 7">
            <a:extLst>
              <a:ext uri="{FF2B5EF4-FFF2-40B4-BE49-F238E27FC236}">
                <a16:creationId xmlns:a16="http://schemas.microsoft.com/office/drawing/2014/main" id="{D572B38E-4C9E-5E4D-0110-E4F857D83320}"/>
              </a:ext>
            </a:extLst>
          </p:cNvPr>
          <p:cNvSpPr txBox="1"/>
          <p:nvPr/>
        </p:nvSpPr>
        <p:spPr>
          <a:xfrm>
            <a:off x="1295400" y="1676400"/>
            <a:ext cx="9296400" cy="5309146"/>
          </a:xfrm>
          <a:prstGeom prst="rect">
            <a:avLst/>
          </a:prstGeom>
          <a:noFill/>
        </p:spPr>
        <p:txBody>
          <a:bodyPr wrap="square">
            <a:spAutoFit/>
          </a:bodyPr>
          <a:lstStyle/>
          <a:p>
            <a:pPr marL="0" marR="0" indent="0" algn="l">
              <a:spcBef>
                <a:spcPts val="1350"/>
              </a:spcBef>
              <a:spcAft>
                <a:spcPts val="1350"/>
              </a:spcAft>
              <a:buFont typeface="Arial" panose="020B0604020202020204" pitchFamily="34" charset="0"/>
              <a:buChar char="•"/>
            </a:pPr>
            <a:r>
              <a:rPr lang="en-US" b="1" i="0" dirty="0">
                <a:solidFill>
                  <a:srgbClr val="4A4A4A"/>
                </a:solidFill>
                <a:effectLst/>
                <a:latin typeface="Arial" panose="020B0604020202020204" pitchFamily="34" charset="0"/>
                <a:cs typeface="Arial" panose="020B0604020202020204" pitchFamily="34" charset="0"/>
              </a:rPr>
              <a:t>January 1, 2025:</a:t>
            </a:r>
            <a:r>
              <a:rPr lang="en-US" b="0" i="0" dirty="0">
                <a:solidFill>
                  <a:srgbClr val="4A4A4A"/>
                </a:solidFill>
                <a:effectLst/>
                <a:latin typeface="Arial" panose="020B0604020202020204" pitchFamily="34" charset="0"/>
                <a:cs typeface="Arial" panose="020B0604020202020204" pitchFamily="34" charset="0"/>
              </a:rPr>
              <a:t> Institutions should begin collecting hazing statistics to include in the annual security report. </a:t>
            </a:r>
          </a:p>
          <a:p>
            <a:pPr marL="0" marR="0" indent="0" algn="l">
              <a:spcBef>
                <a:spcPts val="1350"/>
              </a:spcBef>
              <a:spcAft>
                <a:spcPts val="1350"/>
              </a:spcAft>
              <a:buFont typeface="Arial" panose="020B0604020202020204" pitchFamily="34" charset="0"/>
              <a:buChar char="•"/>
            </a:pPr>
            <a:r>
              <a:rPr lang="en-US" b="1" i="0" dirty="0">
                <a:solidFill>
                  <a:srgbClr val="4A4A4A"/>
                </a:solidFill>
                <a:effectLst/>
                <a:latin typeface="Arial" panose="020B0604020202020204" pitchFamily="34" charset="0"/>
                <a:cs typeface="Arial" panose="020B0604020202020204" pitchFamily="34" charset="0"/>
              </a:rPr>
              <a:t>June 23, 2025:</a:t>
            </a:r>
            <a:r>
              <a:rPr lang="en-US" b="0" i="0" dirty="0">
                <a:solidFill>
                  <a:srgbClr val="4A4A4A"/>
                </a:solidFill>
                <a:effectLst/>
                <a:latin typeface="Arial" panose="020B0604020202020204" pitchFamily="34" charset="0"/>
                <a:cs typeface="Arial" panose="020B0604020202020204" pitchFamily="34" charset="0"/>
              </a:rPr>
              <a:t> Hazing policies must be in place.</a:t>
            </a:r>
          </a:p>
          <a:p>
            <a:pPr marL="0" marR="0" indent="0" algn="l">
              <a:spcBef>
                <a:spcPts val="1350"/>
              </a:spcBef>
              <a:spcAft>
                <a:spcPts val="1350"/>
              </a:spcAft>
              <a:buFont typeface="Arial" panose="020B0604020202020204" pitchFamily="34" charset="0"/>
              <a:buChar char="•"/>
            </a:pPr>
            <a:r>
              <a:rPr lang="en-US" b="1" i="0" dirty="0">
                <a:solidFill>
                  <a:srgbClr val="4A4A4A"/>
                </a:solidFill>
                <a:effectLst/>
                <a:latin typeface="Arial" panose="020B0604020202020204" pitchFamily="34" charset="0"/>
                <a:cs typeface="Arial" panose="020B0604020202020204" pitchFamily="34" charset="0"/>
              </a:rPr>
              <a:t>July 1, 2025:</a:t>
            </a:r>
            <a:r>
              <a:rPr lang="en-US" b="0" i="0" dirty="0">
                <a:solidFill>
                  <a:srgbClr val="4A4A4A"/>
                </a:solidFill>
                <a:effectLst/>
                <a:latin typeface="Arial" panose="020B0604020202020204" pitchFamily="34" charset="0"/>
                <a:cs typeface="Arial" panose="020B0604020202020204" pitchFamily="34" charset="0"/>
              </a:rPr>
              <a:t> Institutions must have a process for documenting violations of the institution’s standards of conduct relating to hazing.</a:t>
            </a:r>
          </a:p>
          <a:p>
            <a:pPr marL="0" marR="0" indent="0" algn="l">
              <a:spcBef>
                <a:spcPts val="1350"/>
              </a:spcBef>
              <a:spcAft>
                <a:spcPts val="1350"/>
              </a:spcAft>
              <a:buFont typeface="Arial" panose="020B0604020202020204" pitchFamily="34" charset="0"/>
              <a:buChar char="•"/>
            </a:pPr>
            <a:r>
              <a:rPr lang="en-US" b="1" i="0" dirty="0">
                <a:solidFill>
                  <a:srgbClr val="4A4A4A"/>
                </a:solidFill>
                <a:effectLst/>
                <a:latin typeface="Arial" panose="020B0604020202020204" pitchFamily="34" charset="0"/>
                <a:cs typeface="Arial" panose="020B0604020202020204" pitchFamily="34" charset="0"/>
              </a:rPr>
              <a:t>December 23, 2025:</a:t>
            </a:r>
            <a:r>
              <a:rPr lang="en-US" b="0" i="0" dirty="0">
                <a:solidFill>
                  <a:srgbClr val="4A4A4A"/>
                </a:solidFill>
                <a:effectLst/>
                <a:latin typeface="Arial" panose="020B0604020202020204" pitchFamily="34" charset="0"/>
                <a:cs typeface="Arial" panose="020B0604020202020204" pitchFamily="34" charset="0"/>
              </a:rPr>
              <a:t> The Campus Hazing Transparency Report, which includes the violations that institutions begin documenting in July, must be publicly available. This report is distinct and separate from the ASR requirements and must be updated at least two times a year.</a:t>
            </a:r>
          </a:p>
          <a:p>
            <a:pPr marL="0" marR="0" indent="0" algn="l">
              <a:spcBef>
                <a:spcPts val="1350"/>
              </a:spcBef>
              <a:spcAft>
                <a:spcPts val="1350"/>
              </a:spcAft>
              <a:buFont typeface="Arial" panose="020B0604020202020204" pitchFamily="34" charset="0"/>
              <a:buChar char="•"/>
            </a:pPr>
            <a:r>
              <a:rPr lang="en-US" b="1" i="0" dirty="0">
                <a:solidFill>
                  <a:srgbClr val="4A4A4A"/>
                </a:solidFill>
                <a:effectLst/>
                <a:latin typeface="Arial" panose="020B0604020202020204" pitchFamily="34" charset="0"/>
                <a:cs typeface="Arial" panose="020B0604020202020204" pitchFamily="34" charset="0"/>
              </a:rPr>
              <a:t>October 1, 2026:</a:t>
            </a:r>
            <a:r>
              <a:rPr lang="en-US" b="0" i="0" dirty="0">
                <a:solidFill>
                  <a:srgbClr val="4A4A4A"/>
                </a:solidFill>
                <a:effectLst/>
                <a:latin typeface="Arial" panose="020B0604020202020204" pitchFamily="34" charset="0"/>
                <a:cs typeface="Arial" panose="020B0604020202020204" pitchFamily="34" charset="0"/>
              </a:rPr>
              <a:t> Hazing statistics will first be included in the 2026 annual security report (2025 statistics).</a:t>
            </a:r>
          </a:p>
          <a:p>
            <a:pPr>
              <a:buNone/>
            </a:pPr>
            <a:br>
              <a:rPr lang="en-US" dirty="0"/>
            </a:b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CCA98-5B91-92BD-8408-21C333614E53}"/>
              </a:ext>
            </a:extLst>
          </p:cNvPr>
          <p:cNvSpPr>
            <a:spLocks noGrp="1"/>
          </p:cNvSpPr>
          <p:nvPr>
            <p:ph type="title"/>
          </p:nvPr>
        </p:nvSpPr>
        <p:spPr>
          <a:xfrm>
            <a:off x="381000" y="588030"/>
            <a:ext cx="10011785" cy="369332"/>
          </a:xfrm>
        </p:spPr>
        <p:txBody>
          <a:bodyPr/>
          <a:lstStyle/>
          <a:p>
            <a:r>
              <a:rPr lang="en-US" sz="2400" dirty="0"/>
              <a:t>Stop</a:t>
            </a:r>
            <a:r>
              <a:rPr lang="en-US" sz="2400" spc="-65" dirty="0"/>
              <a:t> </a:t>
            </a:r>
            <a:r>
              <a:rPr lang="en-US" sz="2400" dirty="0"/>
              <a:t>Campus</a:t>
            </a:r>
            <a:r>
              <a:rPr lang="en-US" sz="2400" spc="-65" dirty="0"/>
              <a:t> </a:t>
            </a:r>
            <a:r>
              <a:rPr lang="en-US" sz="2400" spc="-10" dirty="0"/>
              <a:t>Hazing</a:t>
            </a:r>
            <a:r>
              <a:rPr lang="en-US" sz="2400" spc="-155" dirty="0"/>
              <a:t> </a:t>
            </a:r>
            <a:r>
              <a:rPr lang="en-US" sz="2400" dirty="0"/>
              <a:t>Act:</a:t>
            </a:r>
            <a:r>
              <a:rPr lang="en-US" sz="2400" spc="-65" dirty="0"/>
              <a:t> </a:t>
            </a:r>
            <a:r>
              <a:rPr lang="en-US" sz="2400" dirty="0"/>
              <a:t>3 Primary Components</a:t>
            </a:r>
          </a:p>
        </p:txBody>
      </p:sp>
      <p:sp>
        <p:nvSpPr>
          <p:cNvPr id="3" name="Text Placeholder 2">
            <a:extLst>
              <a:ext uri="{FF2B5EF4-FFF2-40B4-BE49-F238E27FC236}">
                <a16:creationId xmlns:a16="http://schemas.microsoft.com/office/drawing/2014/main" id="{A2173177-72BE-6D6B-158D-027DAFBD5F08}"/>
              </a:ext>
            </a:extLst>
          </p:cNvPr>
          <p:cNvSpPr>
            <a:spLocks noGrp="1"/>
          </p:cNvSpPr>
          <p:nvPr>
            <p:ph type="body" idx="1"/>
          </p:nvPr>
        </p:nvSpPr>
        <p:spPr>
          <a:xfrm>
            <a:off x="381000" y="1828800"/>
            <a:ext cx="10439400" cy="3970318"/>
          </a:xfrm>
        </p:spPr>
        <p:txBody>
          <a:bodyPr/>
          <a:lstStyle/>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Inclusion of hazing statistics in annual security reports: </a:t>
            </a:r>
            <a:r>
              <a:rPr lang="en-US" sz="1400" dirty="0">
                <a:latin typeface="Arial" panose="020B0604020202020204" pitchFamily="34" charset="0"/>
                <a:cs typeface="Arial" panose="020B0604020202020204" pitchFamily="34" charset="0"/>
              </a:rPr>
              <a:t>Colleges and universities will need to include statistics for hazing incidents that were reported to campus security authorities or local law enforcement, as defined by SCHA, in their annual security reports. </a:t>
            </a:r>
          </a:p>
          <a:p>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Implementation of hazing policies, including those specific to hazing prevention: </a:t>
            </a:r>
            <a:r>
              <a:rPr lang="en-US" sz="1400" dirty="0">
                <a:latin typeface="Arial" panose="020B0604020202020204" pitchFamily="34" charset="0"/>
                <a:cs typeface="Arial" panose="020B0604020202020204" pitchFamily="34" charset="0"/>
              </a:rPr>
              <a:t>Colleges and universities will be required to have a hazing policy with information on how to make a report of hazing and the process used to investigate hazing incidents. They must also have a policy that addresses hazing prevention and awareness programs, which includes a description of research-informed campus-wide prevention programs and primary prevention strategies. </a:t>
            </a:r>
          </a:p>
          <a:p>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latin typeface="Arial" panose="020B0604020202020204" pitchFamily="34" charset="0"/>
                <a:cs typeface="Arial" panose="020B0604020202020204" pitchFamily="34" charset="0"/>
              </a:rPr>
              <a:t>Compilation of a Campus Hazing Transparency Report (CHTR):</a:t>
            </a:r>
            <a:r>
              <a:rPr lang="en-US" sz="1400" dirty="0">
                <a:latin typeface="Arial" panose="020B0604020202020204" pitchFamily="34" charset="0"/>
                <a:cs typeface="Arial" panose="020B0604020202020204" pitchFamily="34" charset="0"/>
              </a:rPr>
              <a:t> Each institution must compile and publish on a prominent location of their public website a hazing transparency report that summarizes findings concerning any student organization found to be in violation of the institution’s standards of conduct related to hazing. The report will include:</a:t>
            </a:r>
          </a:p>
          <a:p>
            <a:endParaRPr lang="en-US" sz="14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name of the student organization;</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 general description of the violation that resulted in a finding of responsibility; and</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Related dates (the date of the alleged incident, the date of the initiation of the investigation, the date the investigation ended with a finding, and the date the institution provided notice to the organization of the finding).</a:t>
            </a:r>
          </a:p>
          <a:p>
            <a:endParaRPr lang="en-US" dirty="0"/>
          </a:p>
        </p:txBody>
      </p:sp>
    </p:spTree>
    <p:extLst>
      <p:ext uri="{BB962C8B-B14F-4D97-AF65-F5344CB8AC3E}">
        <p14:creationId xmlns:p14="http://schemas.microsoft.com/office/powerpoint/2010/main" val="826416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99795" y="449945"/>
            <a:ext cx="5294630" cy="635000"/>
          </a:xfrm>
          <a:prstGeom prst="rect">
            <a:avLst/>
          </a:prstGeom>
        </p:spPr>
        <p:txBody>
          <a:bodyPr vert="horz" wrap="square" lIns="0" tIns="12700" rIns="0" bIns="0" rtlCol="0">
            <a:spAutoFit/>
          </a:bodyPr>
          <a:lstStyle/>
          <a:p>
            <a:pPr marL="12700">
              <a:lnSpc>
                <a:spcPct val="100000"/>
              </a:lnSpc>
              <a:spcBef>
                <a:spcPts val="100"/>
              </a:spcBef>
            </a:pPr>
            <a:r>
              <a:rPr dirty="0"/>
              <a:t>REALITIES</a:t>
            </a:r>
            <a:r>
              <a:rPr spc="-45" dirty="0"/>
              <a:t> </a:t>
            </a:r>
            <a:r>
              <a:rPr dirty="0"/>
              <a:t>OF</a:t>
            </a:r>
            <a:r>
              <a:rPr spc="-30" dirty="0"/>
              <a:t> </a:t>
            </a:r>
            <a:r>
              <a:rPr spc="-10" dirty="0"/>
              <a:t>CRIME</a:t>
            </a:r>
          </a:p>
        </p:txBody>
      </p:sp>
      <p:sp>
        <p:nvSpPr>
          <p:cNvPr id="3" name="object 3"/>
          <p:cNvSpPr txBox="1"/>
          <p:nvPr/>
        </p:nvSpPr>
        <p:spPr>
          <a:xfrm>
            <a:off x="11694451" y="6330249"/>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13</a:t>
            </a:r>
            <a:endParaRPr sz="750" dirty="0">
              <a:latin typeface="Arial"/>
              <a:cs typeface="Arial"/>
            </a:endParaRPr>
          </a:p>
        </p:txBody>
      </p:sp>
      <p:sp>
        <p:nvSpPr>
          <p:cNvPr id="4" name="object 4"/>
          <p:cNvSpPr txBox="1"/>
          <p:nvPr/>
        </p:nvSpPr>
        <p:spPr>
          <a:xfrm>
            <a:off x="941258" y="1370731"/>
            <a:ext cx="8996045" cy="2828925"/>
          </a:xfrm>
          <a:prstGeom prst="rect">
            <a:avLst/>
          </a:prstGeom>
        </p:spPr>
        <p:txBody>
          <a:bodyPr vert="horz" wrap="square" lIns="0" tIns="12065" rIns="0" bIns="0" rtlCol="0">
            <a:spAutoFit/>
          </a:bodyPr>
          <a:lstStyle/>
          <a:p>
            <a:pPr marL="109220" marR="5080" indent="-106680">
              <a:lnSpc>
                <a:spcPct val="107900"/>
              </a:lnSpc>
              <a:spcBef>
                <a:spcPts val="95"/>
              </a:spcBef>
              <a:buClr>
                <a:srgbClr val="3EA11B"/>
              </a:buClr>
              <a:buSzPct val="95454"/>
              <a:buChar char="•"/>
              <a:tabLst>
                <a:tab pos="110489" algn="l"/>
              </a:tabLst>
            </a:pPr>
            <a:r>
              <a:rPr sz="2200" dirty="0">
                <a:solidFill>
                  <a:srgbClr val="191918"/>
                </a:solidFill>
                <a:latin typeface="Arial"/>
                <a:cs typeface="Arial"/>
              </a:rPr>
              <a:t>Campus</a:t>
            </a:r>
            <a:r>
              <a:rPr sz="2200" spc="-55" dirty="0">
                <a:solidFill>
                  <a:srgbClr val="191918"/>
                </a:solidFill>
                <a:latin typeface="Arial"/>
                <a:cs typeface="Arial"/>
              </a:rPr>
              <a:t> </a:t>
            </a:r>
            <a:r>
              <a:rPr sz="2200" dirty="0">
                <a:solidFill>
                  <a:srgbClr val="191918"/>
                </a:solidFill>
                <a:latin typeface="Arial"/>
                <a:cs typeface="Arial"/>
              </a:rPr>
              <a:t>crime</a:t>
            </a:r>
            <a:r>
              <a:rPr sz="2200" spc="-50" dirty="0">
                <a:solidFill>
                  <a:srgbClr val="191918"/>
                </a:solidFill>
                <a:latin typeface="Arial"/>
                <a:cs typeface="Arial"/>
              </a:rPr>
              <a:t> </a:t>
            </a:r>
            <a:r>
              <a:rPr sz="2200" dirty="0">
                <a:solidFill>
                  <a:srgbClr val="191918"/>
                </a:solidFill>
                <a:latin typeface="Arial"/>
                <a:cs typeface="Arial"/>
              </a:rPr>
              <a:t>in</a:t>
            </a:r>
            <a:r>
              <a:rPr sz="2200" spc="-50" dirty="0">
                <a:solidFill>
                  <a:srgbClr val="191918"/>
                </a:solidFill>
                <a:latin typeface="Arial"/>
                <a:cs typeface="Arial"/>
              </a:rPr>
              <a:t> </a:t>
            </a:r>
            <a:r>
              <a:rPr sz="2200" dirty="0">
                <a:solidFill>
                  <a:srgbClr val="191918"/>
                </a:solidFill>
                <a:latin typeface="Arial"/>
                <a:cs typeface="Arial"/>
              </a:rPr>
              <a:t>the</a:t>
            </a:r>
            <a:r>
              <a:rPr sz="2200" spc="-50" dirty="0">
                <a:solidFill>
                  <a:srgbClr val="191918"/>
                </a:solidFill>
                <a:latin typeface="Arial"/>
                <a:cs typeface="Arial"/>
              </a:rPr>
              <a:t> </a:t>
            </a:r>
            <a:r>
              <a:rPr sz="2200" dirty="0">
                <a:solidFill>
                  <a:srgbClr val="191918"/>
                </a:solidFill>
                <a:latin typeface="Arial"/>
                <a:cs typeface="Arial"/>
              </a:rPr>
              <a:t>U.S.</a:t>
            </a:r>
            <a:r>
              <a:rPr sz="2200" spc="-50" dirty="0">
                <a:solidFill>
                  <a:srgbClr val="191918"/>
                </a:solidFill>
                <a:latin typeface="Arial"/>
                <a:cs typeface="Arial"/>
              </a:rPr>
              <a:t> </a:t>
            </a:r>
            <a:r>
              <a:rPr sz="2200" dirty="0">
                <a:solidFill>
                  <a:srgbClr val="191918"/>
                </a:solidFill>
                <a:latin typeface="Arial"/>
                <a:cs typeface="Arial"/>
              </a:rPr>
              <a:t>is</a:t>
            </a:r>
            <a:r>
              <a:rPr sz="2200" spc="-50" dirty="0">
                <a:solidFill>
                  <a:srgbClr val="191918"/>
                </a:solidFill>
                <a:latin typeface="Arial"/>
                <a:cs typeface="Arial"/>
              </a:rPr>
              <a:t> </a:t>
            </a:r>
            <a:r>
              <a:rPr sz="2200" dirty="0">
                <a:solidFill>
                  <a:srgbClr val="191918"/>
                </a:solidFill>
                <a:latin typeface="Arial"/>
                <a:cs typeface="Arial"/>
              </a:rPr>
              <a:t>a</a:t>
            </a:r>
            <a:r>
              <a:rPr sz="2200" spc="-50" dirty="0">
                <a:solidFill>
                  <a:srgbClr val="191918"/>
                </a:solidFill>
                <a:latin typeface="Arial"/>
                <a:cs typeface="Arial"/>
              </a:rPr>
              <a:t> </a:t>
            </a:r>
            <a:r>
              <a:rPr sz="2200" dirty="0">
                <a:solidFill>
                  <a:srgbClr val="191918"/>
                </a:solidFill>
                <a:latin typeface="Arial"/>
                <a:cs typeface="Arial"/>
              </a:rPr>
              <a:t>complex</a:t>
            </a:r>
            <a:r>
              <a:rPr sz="2200" spc="-55" dirty="0">
                <a:solidFill>
                  <a:srgbClr val="191918"/>
                </a:solidFill>
                <a:latin typeface="Arial"/>
                <a:cs typeface="Arial"/>
              </a:rPr>
              <a:t> </a:t>
            </a:r>
            <a:r>
              <a:rPr sz="2200" dirty="0">
                <a:solidFill>
                  <a:srgbClr val="191918"/>
                </a:solidFill>
                <a:latin typeface="Arial"/>
                <a:cs typeface="Arial"/>
              </a:rPr>
              <a:t>mix</a:t>
            </a:r>
            <a:r>
              <a:rPr sz="2200" spc="-50" dirty="0">
                <a:solidFill>
                  <a:srgbClr val="191918"/>
                </a:solidFill>
                <a:latin typeface="Arial"/>
                <a:cs typeface="Arial"/>
              </a:rPr>
              <a:t> </a:t>
            </a:r>
            <a:r>
              <a:rPr sz="2200" dirty="0">
                <a:solidFill>
                  <a:srgbClr val="191918"/>
                </a:solidFill>
                <a:latin typeface="Arial"/>
                <a:cs typeface="Arial"/>
              </a:rPr>
              <a:t>of</a:t>
            </a:r>
            <a:r>
              <a:rPr sz="2200" spc="-50" dirty="0">
                <a:solidFill>
                  <a:srgbClr val="191918"/>
                </a:solidFill>
                <a:latin typeface="Arial"/>
                <a:cs typeface="Arial"/>
              </a:rPr>
              <a:t> </a:t>
            </a:r>
            <a:r>
              <a:rPr sz="2200" dirty="0">
                <a:solidFill>
                  <a:srgbClr val="191918"/>
                </a:solidFill>
                <a:latin typeface="Arial"/>
                <a:cs typeface="Arial"/>
              </a:rPr>
              <a:t>reported</a:t>
            </a:r>
            <a:r>
              <a:rPr sz="2200" spc="-50" dirty="0">
                <a:solidFill>
                  <a:srgbClr val="191918"/>
                </a:solidFill>
                <a:latin typeface="Arial"/>
                <a:cs typeface="Arial"/>
              </a:rPr>
              <a:t> </a:t>
            </a:r>
            <a:r>
              <a:rPr sz="2200" spc="-10" dirty="0">
                <a:solidFill>
                  <a:srgbClr val="191918"/>
                </a:solidFill>
                <a:latin typeface="Arial"/>
                <a:cs typeface="Arial"/>
              </a:rPr>
              <a:t>incidents, 	underreporting,</a:t>
            </a:r>
            <a:r>
              <a:rPr sz="2200" spc="-90" dirty="0">
                <a:solidFill>
                  <a:srgbClr val="191918"/>
                </a:solidFill>
                <a:latin typeface="Arial"/>
                <a:cs typeface="Arial"/>
              </a:rPr>
              <a:t> </a:t>
            </a:r>
            <a:r>
              <a:rPr sz="2200" dirty="0">
                <a:solidFill>
                  <a:srgbClr val="191918"/>
                </a:solidFill>
                <a:latin typeface="Arial"/>
                <a:cs typeface="Arial"/>
              </a:rPr>
              <a:t>and</a:t>
            </a:r>
            <a:r>
              <a:rPr sz="2200" spc="-85" dirty="0">
                <a:solidFill>
                  <a:srgbClr val="191918"/>
                </a:solidFill>
                <a:latin typeface="Arial"/>
                <a:cs typeface="Arial"/>
              </a:rPr>
              <a:t> </a:t>
            </a:r>
            <a:r>
              <a:rPr sz="2200" dirty="0">
                <a:solidFill>
                  <a:srgbClr val="191918"/>
                </a:solidFill>
                <a:latin typeface="Arial"/>
                <a:cs typeface="Arial"/>
              </a:rPr>
              <a:t>evolving</a:t>
            </a:r>
            <a:r>
              <a:rPr sz="2200" spc="-85" dirty="0">
                <a:solidFill>
                  <a:srgbClr val="191918"/>
                </a:solidFill>
                <a:latin typeface="Arial"/>
                <a:cs typeface="Arial"/>
              </a:rPr>
              <a:t> </a:t>
            </a:r>
            <a:r>
              <a:rPr sz="2200" dirty="0">
                <a:solidFill>
                  <a:srgbClr val="191918"/>
                </a:solidFill>
                <a:latin typeface="Arial"/>
                <a:cs typeface="Arial"/>
              </a:rPr>
              <a:t>risk</a:t>
            </a:r>
            <a:r>
              <a:rPr sz="2200" spc="-90" dirty="0">
                <a:solidFill>
                  <a:srgbClr val="191918"/>
                </a:solidFill>
                <a:latin typeface="Arial"/>
                <a:cs typeface="Arial"/>
              </a:rPr>
              <a:t> </a:t>
            </a:r>
            <a:r>
              <a:rPr sz="2200" dirty="0">
                <a:solidFill>
                  <a:srgbClr val="191918"/>
                </a:solidFill>
                <a:latin typeface="Arial"/>
                <a:cs typeface="Arial"/>
              </a:rPr>
              <a:t>factors,</a:t>
            </a:r>
            <a:r>
              <a:rPr sz="2200" spc="-85" dirty="0">
                <a:solidFill>
                  <a:srgbClr val="191918"/>
                </a:solidFill>
                <a:latin typeface="Arial"/>
                <a:cs typeface="Arial"/>
              </a:rPr>
              <a:t> </a:t>
            </a:r>
            <a:r>
              <a:rPr sz="2200" dirty="0">
                <a:solidFill>
                  <a:srgbClr val="191918"/>
                </a:solidFill>
                <a:latin typeface="Arial"/>
                <a:cs typeface="Arial"/>
              </a:rPr>
              <a:t>with</a:t>
            </a:r>
            <a:r>
              <a:rPr sz="2200" spc="-85" dirty="0">
                <a:solidFill>
                  <a:srgbClr val="191918"/>
                </a:solidFill>
                <a:latin typeface="Arial"/>
                <a:cs typeface="Arial"/>
              </a:rPr>
              <a:t> </a:t>
            </a:r>
            <a:r>
              <a:rPr sz="2200" dirty="0">
                <a:solidFill>
                  <a:srgbClr val="191918"/>
                </a:solidFill>
                <a:latin typeface="Arial"/>
                <a:cs typeface="Arial"/>
              </a:rPr>
              <a:t>significant</a:t>
            </a:r>
            <a:r>
              <a:rPr sz="2200" spc="-85" dirty="0">
                <a:solidFill>
                  <a:srgbClr val="191918"/>
                </a:solidFill>
                <a:latin typeface="Arial"/>
                <a:cs typeface="Arial"/>
              </a:rPr>
              <a:t> </a:t>
            </a:r>
            <a:r>
              <a:rPr sz="2200" dirty="0">
                <a:solidFill>
                  <a:srgbClr val="191918"/>
                </a:solidFill>
                <a:latin typeface="Arial"/>
                <a:cs typeface="Arial"/>
              </a:rPr>
              <a:t>implications</a:t>
            </a:r>
            <a:r>
              <a:rPr sz="2200" spc="-90" dirty="0">
                <a:solidFill>
                  <a:srgbClr val="191918"/>
                </a:solidFill>
                <a:latin typeface="Arial"/>
                <a:cs typeface="Arial"/>
              </a:rPr>
              <a:t> </a:t>
            </a:r>
            <a:r>
              <a:rPr sz="2200" spc="-25" dirty="0">
                <a:solidFill>
                  <a:srgbClr val="191918"/>
                </a:solidFill>
                <a:latin typeface="Arial"/>
                <a:cs typeface="Arial"/>
              </a:rPr>
              <a:t>for 	</a:t>
            </a:r>
            <a:r>
              <a:rPr sz="2200" dirty="0">
                <a:solidFill>
                  <a:srgbClr val="191918"/>
                </a:solidFill>
                <a:latin typeface="Arial"/>
                <a:cs typeface="Arial"/>
              </a:rPr>
              <a:t>student</a:t>
            </a:r>
            <a:r>
              <a:rPr sz="2200" spc="-70" dirty="0">
                <a:solidFill>
                  <a:srgbClr val="191918"/>
                </a:solidFill>
                <a:latin typeface="Arial"/>
                <a:cs typeface="Arial"/>
              </a:rPr>
              <a:t> </a:t>
            </a:r>
            <a:r>
              <a:rPr sz="2200" dirty="0">
                <a:solidFill>
                  <a:srgbClr val="191918"/>
                </a:solidFill>
                <a:latin typeface="Arial"/>
                <a:cs typeface="Arial"/>
              </a:rPr>
              <a:t>safety</a:t>
            </a:r>
            <a:r>
              <a:rPr sz="2200" spc="-65" dirty="0">
                <a:solidFill>
                  <a:srgbClr val="191918"/>
                </a:solidFill>
                <a:latin typeface="Arial"/>
                <a:cs typeface="Arial"/>
              </a:rPr>
              <a:t> </a:t>
            </a:r>
            <a:r>
              <a:rPr sz="2200" dirty="0">
                <a:solidFill>
                  <a:srgbClr val="191918"/>
                </a:solidFill>
                <a:latin typeface="Arial"/>
                <a:cs typeface="Arial"/>
              </a:rPr>
              <a:t>and</a:t>
            </a:r>
            <a:r>
              <a:rPr sz="2200" spc="-70" dirty="0">
                <a:solidFill>
                  <a:srgbClr val="191918"/>
                </a:solidFill>
                <a:latin typeface="Arial"/>
                <a:cs typeface="Arial"/>
              </a:rPr>
              <a:t> </a:t>
            </a:r>
            <a:r>
              <a:rPr sz="2200" spc="-10" dirty="0">
                <a:solidFill>
                  <a:srgbClr val="191918"/>
                </a:solidFill>
                <a:latin typeface="Arial"/>
                <a:cs typeface="Arial"/>
              </a:rPr>
              <a:t>institutional</a:t>
            </a:r>
            <a:r>
              <a:rPr sz="2200" spc="-65" dirty="0">
                <a:solidFill>
                  <a:srgbClr val="191918"/>
                </a:solidFill>
                <a:latin typeface="Arial"/>
                <a:cs typeface="Arial"/>
              </a:rPr>
              <a:t> </a:t>
            </a:r>
            <a:r>
              <a:rPr sz="2200" spc="-10" dirty="0">
                <a:solidFill>
                  <a:srgbClr val="191918"/>
                </a:solidFill>
                <a:latin typeface="Arial"/>
                <a:cs typeface="Arial"/>
              </a:rPr>
              <a:t>responsibility.</a:t>
            </a:r>
            <a:endParaRPr sz="2200" dirty="0">
              <a:latin typeface="Arial"/>
              <a:cs typeface="Arial"/>
            </a:endParaRPr>
          </a:p>
          <a:p>
            <a:pPr>
              <a:lnSpc>
                <a:spcPct val="100000"/>
              </a:lnSpc>
              <a:spcBef>
                <a:spcPts val="1755"/>
              </a:spcBef>
              <a:buClr>
                <a:srgbClr val="3EA11B"/>
              </a:buClr>
              <a:buFont typeface="Arial"/>
              <a:buChar char="•"/>
            </a:pPr>
            <a:endParaRPr sz="2200" dirty="0">
              <a:latin typeface="Arial"/>
              <a:cs typeface="Arial"/>
            </a:endParaRPr>
          </a:p>
          <a:p>
            <a:pPr marL="109855" indent="-106680">
              <a:lnSpc>
                <a:spcPct val="100000"/>
              </a:lnSpc>
              <a:buClr>
                <a:srgbClr val="3EA11B"/>
              </a:buClr>
              <a:buSzPct val="95454"/>
              <a:buChar char="•"/>
              <a:tabLst>
                <a:tab pos="109855" algn="l"/>
              </a:tabLst>
            </a:pPr>
            <a:r>
              <a:rPr sz="2200" dirty="0">
                <a:solidFill>
                  <a:srgbClr val="191918"/>
                </a:solidFill>
                <a:latin typeface="Arial"/>
                <a:cs typeface="Arial"/>
              </a:rPr>
              <a:t>Statistical</a:t>
            </a:r>
            <a:r>
              <a:rPr sz="2200" spc="-55" dirty="0">
                <a:solidFill>
                  <a:srgbClr val="191918"/>
                </a:solidFill>
                <a:latin typeface="Arial"/>
                <a:cs typeface="Arial"/>
              </a:rPr>
              <a:t> </a:t>
            </a:r>
            <a:r>
              <a:rPr sz="2200" spc="-10" dirty="0">
                <a:solidFill>
                  <a:srgbClr val="191918"/>
                </a:solidFill>
                <a:latin typeface="Arial"/>
                <a:cs typeface="Arial"/>
              </a:rPr>
              <a:t>trends;</a:t>
            </a:r>
            <a:endParaRPr sz="2200" dirty="0">
              <a:latin typeface="Arial"/>
              <a:cs typeface="Arial"/>
            </a:endParaRPr>
          </a:p>
          <a:p>
            <a:pPr marL="109855" indent="-106680">
              <a:lnSpc>
                <a:spcPct val="100000"/>
              </a:lnSpc>
              <a:spcBef>
                <a:spcPts val="665"/>
              </a:spcBef>
              <a:buClr>
                <a:srgbClr val="3EA11B"/>
              </a:buClr>
              <a:buSzPct val="95454"/>
              <a:buChar char="•"/>
              <a:tabLst>
                <a:tab pos="109855" algn="l"/>
              </a:tabLst>
            </a:pPr>
            <a:r>
              <a:rPr sz="2200" dirty="0">
                <a:solidFill>
                  <a:srgbClr val="191918"/>
                </a:solidFill>
                <a:latin typeface="Arial"/>
                <a:cs typeface="Arial"/>
              </a:rPr>
              <a:t>Severe</a:t>
            </a:r>
            <a:r>
              <a:rPr sz="2200" spc="-100" dirty="0">
                <a:solidFill>
                  <a:srgbClr val="191918"/>
                </a:solidFill>
                <a:latin typeface="Arial"/>
                <a:cs typeface="Arial"/>
              </a:rPr>
              <a:t> </a:t>
            </a:r>
            <a:r>
              <a:rPr sz="2200" spc="-10" dirty="0">
                <a:solidFill>
                  <a:srgbClr val="191918"/>
                </a:solidFill>
                <a:latin typeface="Arial"/>
                <a:cs typeface="Arial"/>
              </a:rPr>
              <a:t>underreporting;</a:t>
            </a:r>
            <a:endParaRPr sz="2200" dirty="0">
              <a:latin typeface="Arial"/>
              <a:cs typeface="Arial"/>
            </a:endParaRPr>
          </a:p>
          <a:p>
            <a:pPr marL="109855" indent="-106680">
              <a:lnSpc>
                <a:spcPct val="100000"/>
              </a:lnSpc>
              <a:spcBef>
                <a:spcPts val="665"/>
              </a:spcBef>
              <a:buClr>
                <a:srgbClr val="3EA11B"/>
              </a:buClr>
              <a:buSzPct val="95454"/>
              <a:buChar char="•"/>
              <a:tabLst>
                <a:tab pos="109855" algn="l"/>
              </a:tabLst>
            </a:pPr>
            <a:r>
              <a:rPr sz="2200" dirty="0">
                <a:solidFill>
                  <a:srgbClr val="191918"/>
                </a:solidFill>
                <a:latin typeface="Arial"/>
                <a:cs typeface="Arial"/>
              </a:rPr>
              <a:t>Evolving</a:t>
            </a:r>
            <a:r>
              <a:rPr sz="2200" spc="-40" dirty="0">
                <a:solidFill>
                  <a:srgbClr val="191918"/>
                </a:solidFill>
                <a:latin typeface="Arial"/>
                <a:cs typeface="Arial"/>
              </a:rPr>
              <a:t> </a:t>
            </a:r>
            <a:r>
              <a:rPr sz="2200" dirty="0">
                <a:solidFill>
                  <a:srgbClr val="191918"/>
                </a:solidFill>
                <a:latin typeface="Arial"/>
                <a:cs typeface="Arial"/>
              </a:rPr>
              <a:t>risk</a:t>
            </a:r>
            <a:r>
              <a:rPr sz="2200" spc="-40" dirty="0">
                <a:solidFill>
                  <a:srgbClr val="191918"/>
                </a:solidFill>
                <a:latin typeface="Arial"/>
                <a:cs typeface="Arial"/>
              </a:rPr>
              <a:t> </a:t>
            </a:r>
            <a:r>
              <a:rPr sz="2200" spc="-10" dirty="0">
                <a:solidFill>
                  <a:srgbClr val="191918"/>
                </a:solidFill>
                <a:latin typeface="Arial"/>
                <a:cs typeface="Arial"/>
              </a:rPr>
              <a:t>factors;</a:t>
            </a:r>
            <a:endParaRPr sz="2200" dirty="0">
              <a:latin typeface="Arial"/>
              <a:cs typeface="Arial"/>
            </a:endParaRPr>
          </a:p>
        </p:txBody>
      </p:sp>
      <p:sp>
        <p:nvSpPr>
          <p:cNvPr id="5" name="object 5"/>
          <p:cNvSpPr txBox="1"/>
          <p:nvPr/>
        </p:nvSpPr>
        <p:spPr>
          <a:xfrm>
            <a:off x="941258" y="4280592"/>
            <a:ext cx="2092325" cy="1081835"/>
          </a:xfrm>
          <a:prstGeom prst="rect">
            <a:avLst/>
          </a:prstGeom>
        </p:spPr>
        <p:txBody>
          <a:bodyPr vert="horz" wrap="square" lIns="0" tIns="12065" rIns="0" bIns="0" rtlCol="0">
            <a:spAutoFit/>
          </a:bodyPr>
          <a:lstStyle/>
          <a:p>
            <a:pPr marL="109220" marR="5080" indent="-106680">
              <a:lnSpc>
                <a:spcPct val="107900"/>
              </a:lnSpc>
              <a:spcBef>
                <a:spcPts val="95"/>
              </a:spcBef>
              <a:buClr>
                <a:srgbClr val="3EA11B"/>
              </a:buClr>
              <a:buSzPct val="95454"/>
              <a:buChar char="•"/>
              <a:tabLst>
                <a:tab pos="110489" algn="l"/>
                <a:tab pos="854075" algn="l"/>
              </a:tabLst>
            </a:pPr>
            <a:r>
              <a:rPr sz="2200" spc="-25" dirty="0">
                <a:solidFill>
                  <a:srgbClr val="191918"/>
                </a:solidFill>
                <a:latin typeface="Arial"/>
                <a:cs typeface="Arial"/>
              </a:rPr>
              <a:t>Gap</a:t>
            </a:r>
            <a:r>
              <a:rPr lang="en-US" sz="2200" spc="-25" dirty="0">
                <a:solidFill>
                  <a:srgbClr val="191918"/>
                </a:solidFill>
                <a:latin typeface="Arial"/>
                <a:cs typeface="Arial"/>
              </a:rPr>
              <a:t> </a:t>
            </a:r>
            <a:r>
              <a:rPr sz="2200" spc="-10" dirty="0">
                <a:solidFill>
                  <a:srgbClr val="191918"/>
                </a:solidFill>
                <a:latin typeface="Arial"/>
                <a:cs typeface="Arial"/>
              </a:rPr>
              <a:t>between</a:t>
            </a:r>
            <a:r>
              <a:rPr lang="en-US" sz="2200" spc="-10" dirty="0">
                <a:solidFill>
                  <a:srgbClr val="191918"/>
                </a:solidFill>
                <a:latin typeface="Arial"/>
                <a:cs typeface="Arial"/>
              </a:rPr>
              <a:t> </a:t>
            </a:r>
            <a:r>
              <a:rPr sz="2200" spc="-10" dirty="0">
                <a:solidFill>
                  <a:srgbClr val="191918"/>
                </a:solidFill>
                <a:latin typeface="Arial"/>
                <a:cs typeface="Arial"/>
              </a:rPr>
              <a:t> 	comprehensive, 	essential.</a:t>
            </a:r>
            <a:endParaRPr sz="2200" dirty="0">
              <a:latin typeface="Arial"/>
              <a:cs typeface="Arial"/>
            </a:endParaRPr>
          </a:p>
        </p:txBody>
      </p:sp>
      <p:sp>
        <p:nvSpPr>
          <p:cNvPr id="6" name="object 6"/>
          <p:cNvSpPr txBox="1"/>
          <p:nvPr/>
        </p:nvSpPr>
        <p:spPr>
          <a:xfrm>
            <a:off x="2739940" y="4280592"/>
            <a:ext cx="7315249" cy="360680"/>
          </a:xfrm>
          <a:prstGeom prst="rect">
            <a:avLst/>
          </a:prstGeom>
        </p:spPr>
        <p:txBody>
          <a:bodyPr vert="horz" wrap="square" lIns="0" tIns="12700" rIns="0" bIns="0" rtlCol="0">
            <a:spAutoFit/>
          </a:bodyPr>
          <a:lstStyle/>
          <a:p>
            <a:pPr marL="12700">
              <a:lnSpc>
                <a:spcPct val="100000"/>
              </a:lnSpc>
              <a:spcBef>
                <a:spcPts val="100"/>
              </a:spcBef>
              <a:tabLst>
                <a:tab pos="958215" algn="l"/>
                <a:tab pos="2478405" algn="l"/>
                <a:tab pos="3160395" algn="l"/>
                <a:tab pos="4121785" algn="l"/>
                <a:tab pos="5083175" algn="l"/>
                <a:tab pos="6089650" algn="l"/>
              </a:tabLst>
            </a:pPr>
            <a:r>
              <a:rPr lang="en-US" sz="2200" spc="-10" dirty="0">
                <a:solidFill>
                  <a:srgbClr val="191918"/>
                </a:solidFill>
                <a:latin typeface="Arial"/>
                <a:cs typeface="Arial"/>
              </a:rPr>
              <a:t>p</a:t>
            </a:r>
            <a:r>
              <a:rPr sz="2200" spc="-10" dirty="0">
                <a:solidFill>
                  <a:srgbClr val="191918"/>
                </a:solidFill>
                <a:latin typeface="Arial"/>
                <a:cs typeface="Arial"/>
              </a:rPr>
              <a:t>ublic</a:t>
            </a:r>
            <a:r>
              <a:rPr lang="en-US" sz="2200" spc="-10" dirty="0">
                <a:solidFill>
                  <a:srgbClr val="191918"/>
                </a:solidFill>
                <a:latin typeface="Arial"/>
                <a:cs typeface="Arial"/>
              </a:rPr>
              <a:t> </a:t>
            </a:r>
            <a:r>
              <a:rPr sz="2200" spc="-10" dirty="0">
                <a:solidFill>
                  <a:srgbClr val="191918"/>
                </a:solidFill>
                <a:latin typeface="Arial"/>
                <a:cs typeface="Arial"/>
              </a:rPr>
              <a:t>perception</a:t>
            </a:r>
            <a:r>
              <a:rPr lang="en-US" sz="2200" spc="-10" dirty="0">
                <a:solidFill>
                  <a:srgbClr val="191918"/>
                </a:solidFill>
                <a:latin typeface="Arial"/>
                <a:cs typeface="Arial"/>
              </a:rPr>
              <a:t> </a:t>
            </a:r>
            <a:r>
              <a:rPr sz="2200" spc="-25" dirty="0">
                <a:solidFill>
                  <a:srgbClr val="191918"/>
                </a:solidFill>
                <a:latin typeface="Arial"/>
                <a:cs typeface="Arial"/>
              </a:rPr>
              <a:t>and</a:t>
            </a:r>
            <a:r>
              <a:rPr lang="en-US" sz="2200" spc="-25" dirty="0">
                <a:solidFill>
                  <a:srgbClr val="191918"/>
                </a:solidFill>
                <a:latin typeface="Arial"/>
                <a:cs typeface="Arial"/>
              </a:rPr>
              <a:t> </a:t>
            </a:r>
            <a:r>
              <a:rPr sz="2200" spc="-10" dirty="0">
                <a:solidFill>
                  <a:srgbClr val="191918"/>
                </a:solidFill>
                <a:latin typeface="Arial"/>
                <a:cs typeface="Arial"/>
              </a:rPr>
              <a:t>actual</a:t>
            </a:r>
            <a:r>
              <a:rPr lang="en-US" sz="2200" spc="-10" dirty="0">
                <a:solidFill>
                  <a:srgbClr val="191918"/>
                </a:solidFill>
                <a:latin typeface="Arial"/>
                <a:cs typeface="Arial"/>
              </a:rPr>
              <a:t> </a:t>
            </a:r>
            <a:r>
              <a:rPr sz="2200" spc="-10" dirty="0">
                <a:solidFill>
                  <a:srgbClr val="191918"/>
                </a:solidFill>
                <a:latin typeface="Arial"/>
                <a:cs typeface="Arial"/>
              </a:rPr>
              <a:t>safety</a:t>
            </a:r>
            <a:r>
              <a:rPr lang="en-US" sz="2200" spc="-10" dirty="0">
                <a:solidFill>
                  <a:srgbClr val="191918"/>
                </a:solidFill>
                <a:latin typeface="Arial"/>
                <a:cs typeface="Arial"/>
              </a:rPr>
              <a:t> </a:t>
            </a:r>
            <a:r>
              <a:rPr sz="2200" spc="-10" dirty="0">
                <a:solidFill>
                  <a:srgbClr val="191918"/>
                </a:solidFill>
                <a:latin typeface="Arial"/>
                <a:cs typeface="Arial"/>
              </a:rPr>
              <a:t>levels,</a:t>
            </a:r>
            <a:r>
              <a:rPr lang="en-US" sz="2200" spc="-10" dirty="0">
                <a:solidFill>
                  <a:srgbClr val="191918"/>
                </a:solidFill>
                <a:latin typeface="Arial"/>
                <a:cs typeface="Arial"/>
              </a:rPr>
              <a:t> </a:t>
            </a:r>
            <a:r>
              <a:rPr sz="2200" spc="-10" dirty="0">
                <a:solidFill>
                  <a:srgbClr val="191918"/>
                </a:solidFill>
                <a:latin typeface="Arial"/>
                <a:cs typeface="Arial"/>
              </a:rPr>
              <a:t>making</a:t>
            </a:r>
            <a:endParaRPr sz="2200" dirty="0">
              <a:latin typeface="Arial"/>
              <a:cs typeface="Arial"/>
            </a:endParaRPr>
          </a:p>
        </p:txBody>
      </p:sp>
      <p:sp>
        <p:nvSpPr>
          <p:cNvPr id="7" name="object 7"/>
          <p:cNvSpPr txBox="1"/>
          <p:nvPr/>
        </p:nvSpPr>
        <p:spPr>
          <a:xfrm>
            <a:off x="3033583" y="4655680"/>
            <a:ext cx="6738620" cy="360680"/>
          </a:xfrm>
          <a:prstGeom prst="rect">
            <a:avLst/>
          </a:prstGeom>
        </p:spPr>
        <p:txBody>
          <a:bodyPr vert="horz" wrap="square" lIns="0" tIns="12700" rIns="0" bIns="0" rtlCol="0">
            <a:spAutoFit/>
          </a:bodyPr>
          <a:lstStyle/>
          <a:p>
            <a:pPr marL="12700">
              <a:lnSpc>
                <a:spcPct val="100000"/>
              </a:lnSpc>
              <a:spcBef>
                <a:spcPts val="100"/>
              </a:spcBef>
              <a:tabLst>
                <a:tab pos="1809114" algn="l"/>
                <a:tab pos="2583180" algn="l"/>
                <a:tab pos="4460240" algn="l"/>
                <a:tab pos="5513705" algn="l"/>
              </a:tabLst>
            </a:pPr>
            <a:r>
              <a:rPr sz="2200" spc="-10" dirty="0">
                <a:solidFill>
                  <a:srgbClr val="191918"/>
                </a:solidFill>
                <a:latin typeface="Arial"/>
                <a:cs typeface="Arial"/>
              </a:rPr>
              <a:t>transparent,</a:t>
            </a:r>
            <a:r>
              <a:rPr lang="en-US" sz="2200" spc="-10" dirty="0">
                <a:solidFill>
                  <a:srgbClr val="191918"/>
                </a:solidFill>
                <a:latin typeface="Arial"/>
                <a:cs typeface="Arial"/>
              </a:rPr>
              <a:t> </a:t>
            </a:r>
            <a:r>
              <a:rPr sz="2200" spc="-25" dirty="0">
                <a:solidFill>
                  <a:srgbClr val="191918"/>
                </a:solidFill>
                <a:latin typeface="Arial"/>
                <a:cs typeface="Arial"/>
              </a:rPr>
              <a:t>and</a:t>
            </a:r>
            <a:r>
              <a:rPr lang="en-US" sz="2200" spc="-25" dirty="0">
                <a:solidFill>
                  <a:srgbClr val="191918"/>
                </a:solidFill>
                <a:latin typeface="Arial"/>
                <a:cs typeface="Arial"/>
              </a:rPr>
              <a:t> </a:t>
            </a:r>
            <a:r>
              <a:rPr sz="2200" spc="-10" dirty="0">
                <a:solidFill>
                  <a:srgbClr val="191918"/>
                </a:solidFill>
                <a:latin typeface="Arial"/>
                <a:cs typeface="Arial"/>
              </a:rPr>
              <a:t>collaborative</a:t>
            </a:r>
            <a:r>
              <a:rPr lang="en-US" sz="2200" spc="-10" dirty="0">
                <a:solidFill>
                  <a:srgbClr val="191918"/>
                </a:solidFill>
                <a:latin typeface="Arial"/>
                <a:cs typeface="Arial"/>
              </a:rPr>
              <a:t> </a:t>
            </a:r>
            <a:r>
              <a:rPr sz="2200" spc="-10" dirty="0">
                <a:solidFill>
                  <a:srgbClr val="191918"/>
                </a:solidFill>
                <a:latin typeface="Arial"/>
                <a:cs typeface="Arial"/>
              </a:rPr>
              <a:t>safety</a:t>
            </a:r>
            <a:r>
              <a:rPr lang="en-US" sz="2200" spc="-10" dirty="0">
                <a:solidFill>
                  <a:srgbClr val="191918"/>
                </a:solidFill>
                <a:latin typeface="Arial"/>
                <a:cs typeface="Arial"/>
              </a:rPr>
              <a:t> </a:t>
            </a:r>
            <a:r>
              <a:rPr sz="2200" spc="-10" dirty="0">
                <a:solidFill>
                  <a:srgbClr val="191918"/>
                </a:solidFill>
                <a:latin typeface="Arial"/>
                <a:cs typeface="Arial"/>
              </a:rPr>
              <a:t>strategies</a:t>
            </a:r>
            <a:endParaRPr sz="2200" dirty="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57200" y="331946"/>
            <a:ext cx="5326380" cy="635000"/>
          </a:xfrm>
          <a:prstGeom prst="rect">
            <a:avLst/>
          </a:prstGeom>
        </p:spPr>
        <p:txBody>
          <a:bodyPr vert="horz" wrap="square" lIns="0" tIns="12700" rIns="0" bIns="0" rtlCol="0">
            <a:spAutoFit/>
          </a:bodyPr>
          <a:lstStyle/>
          <a:p>
            <a:pPr marL="12700">
              <a:lnSpc>
                <a:spcPct val="100000"/>
              </a:lnSpc>
              <a:spcBef>
                <a:spcPts val="100"/>
              </a:spcBef>
            </a:pPr>
            <a:r>
              <a:rPr spc="-75" dirty="0"/>
              <a:t>CLERY-</a:t>
            </a:r>
            <a:r>
              <a:rPr spc="-30" dirty="0"/>
              <a:t>REPORTABLE</a:t>
            </a:r>
          </a:p>
        </p:txBody>
      </p:sp>
      <p:sp>
        <p:nvSpPr>
          <p:cNvPr id="3" name="object 3"/>
          <p:cNvSpPr txBox="1"/>
          <p:nvPr/>
        </p:nvSpPr>
        <p:spPr>
          <a:xfrm>
            <a:off x="6023408" y="331946"/>
            <a:ext cx="1998345" cy="635000"/>
          </a:xfrm>
          <a:prstGeom prst="rect">
            <a:avLst/>
          </a:prstGeom>
        </p:spPr>
        <p:txBody>
          <a:bodyPr vert="horz" wrap="square" lIns="0" tIns="12700" rIns="0" bIns="0" rtlCol="0">
            <a:spAutoFit/>
          </a:bodyPr>
          <a:lstStyle/>
          <a:p>
            <a:pPr marL="12700">
              <a:lnSpc>
                <a:spcPct val="100000"/>
              </a:lnSpc>
              <a:spcBef>
                <a:spcPts val="100"/>
              </a:spcBef>
            </a:pPr>
            <a:r>
              <a:rPr sz="4000" b="1" spc="-10" dirty="0">
                <a:solidFill>
                  <a:srgbClr val="191918"/>
                </a:solidFill>
                <a:latin typeface="Arial"/>
                <a:cs typeface="Arial"/>
              </a:rPr>
              <a:t>CRIMES</a:t>
            </a:r>
            <a:endParaRPr sz="4000" dirty="0">
              <a:latin typeface="Arial"/>
              <a:cs typeface="Arial"/>
            </a:endParaRPr>
          </a:p>
        </p:txBody>
      </p:sp>
      <p:sp>
        <p:nvSpPr>
          <p:cNvPr id="4" name="object 4"/>
          <p:cNvSpPr txBox="1"/>
          <p:nvPr/>
        </p:nvSpPr>
        <p:spPr>
          <a:xfrm>
            <a:off x="4348711" y="1379169"/>
            <a:ext cx="7381240" cy="4864100"/>
          </a:xfrm>
          <a:prstGeom prst="rect">
            <a:avLst/>
          </a:prstGeom>
        </p:spPr>
        <p:txBody>
          <a:bodyPr vert="horz" wrap="square" lIns="0" tIns="106045" rIns="0" bIns="0" rtlCol="0">
            <a:spAutoFit/>
          </a:bodyPr>
          <a:lstStyle/>
          <a:p>
            <a:pPr marL="385445" indent="-372110">
              <a:lnSpc>
                <a:spcPct val="100000"/>
              </a:lnSpc>
              <a:spcBef>
                <a:spcPts val="835"/>
              </a:spcBef>
              <a:buClr>
                <a:srgbClr val="3EA11B"/>
              </a:buClr>
              <a:buChar char="•"/>
              <a:tabLst>
                <a:tab pos="385445" algn="l"/>
              </a:tabLst>
            </a:pPr>
            <a:r>
              <a:rPr sz="2200" dirty="0">
                <a:solidFill>
                  <a:srgbClr val="191918"/>
                </a:solidFill>
                <a:latin typeface="Arial"/>
                <a:cs typeface="Arial"/>
              </a:rPr>
              <a:t>Crime</a:t>
            </a:r>
            <a:r>
              <a:rPr sz="2200" spc="-45" dirty="0">
                <a:solidFill>
                  <a:srgbClr val="191918"/>
                </a:solidFill>
                <a:latin typeface="Arial"/>
                <a:cs typeface="Arial"/>
              </a:rPr>
              <a:t> </a:t>
            </a:r>
            <a:r>
              <a:rPr sz="2200" dirty="0">
                <a:solidFill>
                  <a:srgbClr val="191918"/>
                </a:solidFill>
                <a:latin typeface="Arial"/>
                <a:cs typeface="Arial"/>
              </a:rPr>
              <a:t>is</a:t>
            </a:r>
            <a:r>
              <a:rPr sz="2200" spc="-45" dirty="0">
                <a:solidFill>
                  <a:srgbClr val="191918"/>
                </a:solidFill>
                <a:latin typeface="Arial"/>
                <a:cs typeface="Arial"/>
              </a:rPr>
              <a:t> </a:t>
            </a:r>
            <a:r>
              <a:rPr sz="2200" spc="-10" dirty="0">
                <a:solidFill>
                  <a:srgbClr val="191918"/>
                </a:solidFill>
                <a:latin typeface="Arial"/>
                <a:cs typeface="Arial"/>
              </a:rPr>
              <a:t>everywhere</a:t>
            </a:r>
            <a:endParaRPr sz="2200" dirty="0">
              <a:latin typeface="Arial"/>
              <a:cs typeface="Arial"/>
            </a:endParaRPr>
          </a:p>
          <a:p>
            <a:pPr marL="385445" indent="-372110">
              <a:lnSpc>
                <a:spcPct val="100000"/>
              </a:lnSpc>
              <a:spcBef>
                <a:spcPts val="735"/>
              </a:spcBef>
              <a:buClr>
                <a:srgbClr val="3EA11B"/>
              </a:buClr>
              <a:buChar char="•"/>
              <a:tabLst>
                <a:tab pos="385445" algn="l"/>
              </a:tabLst>
            </a:pPr>
            <a:r>
              <a:rPr sz="2200" dirty="0">
                <a:solidFill>
                  <a:srgbClr val="191918"/>
                </a:solidFill>
                <a:latin typeface="Arial"/>
                <a:cs typeface="Arial"/>
              </a:rPr>
              <a:t>Crime</a:t>
            </a:r>
            <a:r>
              <a:rPr sz="2200" spc="-85" dirty="0">
                <a:solidFill>
                  <a:srgbClr val="191918"/>
                </a:solidFill>
                <a:latin typeface="Arial"/>
                <a:cs typeface="Arial"/>
              </a:rPr>
              <a:t> </a:t>
            </a:r>
            <a:r>
              <a:rPr sz="2200" spc="-10" dirty="0">
                <a:solidFill>
                  <a:srgbClr val="191918"/>
                </a:solidFill>
                <a:latin typeface="Arial"/>
                <a:cs typeface="Arial"/>
              </a:rPr>
              <a:t>moves</a:t>
            </a:r>
            <a:endParaRPr sz="2200" dirty="0">
              <a:latin typeface="Arial"/>
              <a:cs typeface="Arial"/>
            </a:endParaRPr>
          </a:p>
          <a:p>
            <a:pPr marL="386715" marR="5080" indent="-374650">
              <a:lnSpc>
                <a:spcPct val="108200"/>
              </a:lnSpc>
              <a:spcBef>
                <a:spcPts val="810"/>
              </a:spcBef>
              <a:buClr>
                <a:srgbClr val="3EA11B"/>
              </a:buClr>
              <a:buChar char="•"/>
              <a:tabLst>
                <a:tab pos="386715" algn="l"/>
              </a:tabLst>
            </a:pPr>
            <a:r>
              <a:rPr sz="2200" dirty="0">
                <a:solidFill>
                  <a:srgbClr val="191918"/>
                </a:solidFill>
                <a:latin typeface="Arial"/>
                <a:cs typeface="Arial"/>
              </a:rPr>
              <a:t>Statistics</a:t>
            </a:r>
            <a:r>
              <a:rPr sz="2200" spc="-55" dirty="0">
                <a:solidFill>
                  <a:srgbClr val="191918"/>
                </a:solidFill>
                <a:latin typeface="Arial"/>
                <a:cs typeface="Arial"/>
              </a:rPr>
              <a:t> </a:t>
            </a:r>
            <a:r>
              <a:rPr sz="2200" dirty="0">
                <a:solidFill>
                  <a:srgbClr val="191918"/>
                </a:solidFill>
                <a:latin typeface="Arial"/>
                <a:cs typeface="Arial"/>
              </a:rPr>
              <a:t>must</a:t>
            </a:r>
            <a:r>
              <a:rPr sz="2200" spc="-50" dirty="0">
                <a:solidFill>
                  <a:srgbClr val="191918"/>
                </a:solidFill>
                <a:latin typeface="Arial"/>
                <a:cs typeface="Arial"/>
              </a:rPr>
              <a:t> </a:t>
            </a:r>
            <a:r>
              <a:rPr sz="2200" dirty="0">
                <a:solidFill>
                  <a:srgbClr val="191918"/>
                </a:solidFill>
                <a:latin typeface="Arial"/>
                <a:cs typeface="Arial"/>
              </a:rPr>
              <a:t>be</a:t>
            </a:r>
            <a:r>
              <a:rPr sz="2200" spc="-55" dirty="0">
                <a:solidFill>
                  <a:srgbClr val="191918"/>
                </a:solidFill>
                <a:latin typeface="Arial"/>
                <a:cs typeface="Arial"/>
              </a:rPr>
              <a:t> </a:t>
            </a:r>
            <a:r>
              <a:rPr sz="2200" dirty="0">
                <a:solidFill>
                  <a:srgbClr val="191918"/>
                </a:solidFill>
                <a:latin typeface="Arial"/>
                <a:cs typeface="Arial"/>
              </a:rPr>
              <a:t>disclosed</a:t>
            </a:r>
            <a:r>
              <a:rPr sz="2200" spc="-50" dirty="0">
                <a:solidFill>
                  <a:srgbClr val="191918"/>
                </a:solidFill>
                <a:latin typeface="Arial"/>
                <a:cs typeface="Arial"/>
              </a:rPr>
              <a:t> </a:t>
            </a:r>
            <a:r>
              <a:rPr sz="2200" dirty="0">
                <a:solidFill>
                  <a:srgbClr val="191918"/>
                </a:solidFill>
                <a:latin typeface="Arial"/>
                <a:cs typeface="Arial"/>
              </a:rPr>
              <a:t>for</a:t>
            </a:r>
            <a:r>
              <a:rPr sz="2200" spc="-50" dirty="0">
                <a:solidFill>
                  <a:srgbClr val="191918"/>
                </a:solidFill>
                <a:latin typeface="Arial"/>
                <a:cs typeface="Arial"/>
              </a:rPr>
              <a:t> </a:t>
            </a:r>
            <a:r>
              <a:rPr sz="2200" dirty="0">
                <a:solidFill>
                  <a:srgbClr val="191918"/>
                </a:solidFill>
                <a:latin typeface="Arial"/>
                <a:cs typeface="Arial"/>
              </a:rPr>
              <a:t>each</a:t>
            </a:r>
            <a:r>
              <a:rPr sz="2200" spc="-55" dirty="0">
                <a:solidFill>
                  <a:srgbClr val="191918"/>
                </a:solidFill>
                <a:latin typeface="Arial"/>
                <a:cs typeface="Arial"/>
              </a:rPr>
              <a:t> </a:t>
            </a:r>
            <a:r>
              <a:rPr sz="2200" dirty="0">
                <a:solidFill>
                  <a:srgbClr val="191918"/>
                </a:solidFill>
                <a:latin typeface="Arial"/>
                <a:cs typeface="Arial"/>
              </a:rPr>
              <a:t>of</a:t>
            </a:r>
            <a:r>
              <a:rPr sz="2200" spc="-50" dirty="0">
                <a:solidFill>
                  <a:srgbClr val="191918"/>
                </a:solidFill>
                <a:latin typeface="Arial"/>
                <a:cs typeface="Arial"/>
              </a:rPr>
              <a:t> </a:t>
            </a:r>
            <a:r>
              <a:rPr sz="2200" dirty="0">
                <a:solidFill>
                  <a:srgbClr val="191918"/>
                </a:solidFill>
                <a:latin typeface="Arial"/>
                <a:cs typeface="Arial"/>
              </a:rPr>
              <a:t>four</a:t>
            </a:r>
            <a:r>
              <a:rPr sz="2200" spc="-50" dirty="0">
                <a:solidFill>
                  <a:srgbClr val="191918"/>
                </a:solidFill>
                <a:latin typeface="Arial"/>
                <a:cs typeface="Arial"/>
              </a:rPr>
              <a:t> </a:t>
            </a:r>
            <a:r>
              <a:rPr sz="2200" spc="-10" dirty="0">
                <a:solidFill>
                  <a:srgbClr val="191918"/>
                </a:solidFill>
                <a:latin typeface="Arial"/>
                <a:cs typeface="Arial"/>
              </a:rPr>
              <a:t>separate </a:t>
            </a:r>
            <a:r>
              <a:rPr sz="2200" dirty="0">
                <a:solidFill>
                  <a:srgbClr val="191918"/>
                </a:solidFill>
                <a:latin typeface="Arial"/>
                <a:cs typeface="Arial"/>
              </a:rPr>
              <a:t>categories</a:t>
            </a:r>
            <a:r>
              <a:rPr sz="2200" spc="-80" dirty="0">
                <a:solidFill>
                  <a:srgbClr val="191918"/>
                </a:solidFill>
                <a:latin typeface="Arial"/>
                <a:cs typeface="Arial"/>
              </a:rPr>
              <a:t> </a:t>
            </a:r>
            <a:r>
              <a:rPr sz="2200" dirty="0">
                <a:solidFill>
                  <a:srgbClr val="191918"/>
                </a:solidFill>
                <a:latin typeface="Arial"/>
                <a:cs typeface="Arial"/>
              </a:rPr>
              <a:t>(when</a:t>
            </a:r>
            <a:r>
              <a:rPr sz="2200" spc="-75" dirty="0">
                <a:solidFill>
                  <a:srgbClr val="191918"/>
                </a:solidFill>
                <a:latin typeface="Arial"/>
                <a:cs typeface="Arial"/>
              </a:rPr>
              <a:t> </a:t>
            </a:r>
            <a:r>
              <a:rPr sz="2200" dirty="0">
                <a:solidFill>
                  <a:srgbClr val="191918"/>
                </a:solidFill>
                <a:latin typeface="Arial"/>
                <a:cs typeface="Arial"/>
              </a:rPr>
              <a:t>an</a:t>
            </a:r>
            <a:r>
              <a:rPr sz="2200" spc="-80" dirty="0">
                <a:solidFill>
                  <a:srgbClr val="191918"/>
                </a:solidFill>
                <a:latin typeface="Arial"/>
                <a:cs typeface="Arial"/>
              </a:rPr>
              <a:t> </a:t>
            </a:r>
            <a:r>
              <a:rPr sz="2200" dirty="0">
                <a:solidFill>
                  <a:srgbClr val="191918"/>
                </a:solidFill>
                <a:latin typeface="Arial"/>
                <a:cs typeface="Arial"/>
              </a:rPr>
              <a:t>incident</a:t>
            </a:r>
            <a:r>
              <a:rPr sz="2200" spc="-75" dirty="0">
                <a:solidFill>
                  <a:srgbClr val="191918"/>
                </a:solidFill>
                <a:latin typeface="Arial"/>
                <a:cs typeface="Arial"/>
              </a:rPr>
              <a:t> </a:t>
            </a:r>
            <a:r>
              <a:rPr sz="2200" dirty="0">
                <a:solidFill>
                  <a:srgbClr val="191918"/>
                </a:solidFill>
                <a:latin typeface="Arial"/>
                <a:cs typeface="Arial"/>
              </a:rPr>
              <a:t>meets</a:t>
            </a:r>
            <a:r>
              <a:rPr sz="2200" spc="-75" dirty="0">
                <a:solidFill>
                  <a:srgbClr val="191918"/>
                </a:solidFill>
                <a:latin typeface="Arial"/>
                <a:cs typeface="Arial"/>
              </a:rPr>
              <a:t> </a:t>
            </a:r>
            <a:r>
              <a:rPr sz="2200" dirty="0">
                <a:solidFill>
                  <a:srgbClr val="191918"/>
                </a:solidFill>
                <a:latin typeface="Arial"/>
                <a:cs typeface="Arial"/>
              </a:rPr>
              <a:t>definitions</a:t>
            </a:r>
            <a:r>
              <a:rPr sz="2200" spc="-80" dirty="0">
                <a:solidFill>
                  <a:srgbClr val="191918"/>
                </a:solidFill>
                <a:latin typeface="Arial"/>
                <a:cs typeface="Arial"/>
              </a:rPr>
              <a:t> </a:t>
            </a:r>
            <a:r>
              <a:rPr sz="2200" dirty="0">
                <a:solidFill>
                  <a:srgbClr val="191918"/>
                </a:solidFill>
                <a:latin typeface="Arial"/>
                <a:cs typeface="Arial"/>
              </a:rPr>
              <a:t>in</a:t>
            </a:r>
            <a:r>
              <a:rPr sz="2200" spc="-75" dirty="0">
                <a:solidFill>
                  <a:srgbClr val="191918"/>
                </a:solidFill>
                <a:latin typeface="Arial"/>
                <a:cs typeface="Arial"/>
              </a:rPr>
              <a:t> </a:t>
            </a:r>
            <a:r>
              <a:rPr sz="2200" spc="-20" dirty="0">
                <a:solidFill>
                  <a:srgbClr val="191918"/>
                </a:solidFill>
                <a:latin typeface="Arial"/>
                <a:cs typeface="Arial"/>
              </a:rPr>
              <a:t>more </a:t>
            </a:r>
            <a:r>
              <a:rPr sz="2200" dirty="0">
                <a:solidFill>
                  <a:srgbClr val="191918"/>
                </a:solidFill>
                <a:latin typeface="Arial"/>
                <a:cs typeface="Arial"/>
              </a:rPr>
              <a:t>than</a:t>
            </a:r>
            <a:r>
              <a:rPr sz="2200" spc="-55" dirty="0">
                <a:solidFill>
                  <a:srgbClr val="191918"/>
                </a:solidFill>
                <a:latin typeface="Arial"/>
                <a:cs typeface="Arial"/>
              </a:rPr>
              <a:t> </a:t>
            </a:r>
            <a:r>
              <a:rPr sz="2200" dirty="0">
                <a:solidFill>
                  <a:srgbClr val="191918"/>
                </a:solidFill>
                <a:latin typeface="Arial"/>
                <a:cs typeface="Arial"/>
              </a:rPr>
              <a:t>one</a:t>
            </a:r>
            <a:r>
              <a:rPr sz="2200" spc="-55" dirty="0">
                <a:solidFill>
                  <a:srgbClr val="191918"/>
                </a:solidFill>
                <a:latin typeface="Arial"/>
                <a:cs typeface="Arial"/>
              </a:rPr>
              <a:t> </a:t>
            </a:r>
            <a:r>
              <a:rPr sz="2200" dirty="0">
                <a:solidFill>
                  <a:srgbClr val="191918"/>
                </a:solidFill>
                <a:latin typeface="Arial"/>
                <a:cs typeface="Arial"/>
              </a:rPr>
              <a:t>of</a:t>
            </a:r>
            <a:r>
              <a:rPr sz="2200" spc="-55" dirty="0">
                <a:solidFill>
                  <a:srgbClr val="191918"/>
                </a:solidFill>
                <a:latin typeface="Arial"/>
                <a:cs typeface="Arial"/>
              </a:rPr>
              <a:t> </a:t>
            </a:r>
            <a:r>
              <a:rPr sz="2200" dirty="0">
                <a:solidFill>
                  <a:srgbClr val="191918"/>
                </a:solidFill>
                <a:latin typeface="Arial"/>
                <a:cs typeface="Arial"/>
              </a:rPr>
              <a:t>those</a:t>
            </a:r>
            <a:r>
              <a:rPr sz="2200" spc="-50" dirty="0">
                <a:solidFill>
                  <a:srgbClr val="191918"/>
                </a:solidFill>
                <a:latin typeface="Arial"/>
                <a:cs typeface="Arial"/>
              </a:rPr>
              <a:t> </a:t>
            </a:r>
            <a:r>
              <a:rPr sz="2200" spc="-10" dirty="0">
                <a:solidFill>
                  <a:srgbClr val="191918"/>
                </a:solidFill>
                <a:latin typeface="Arial"/>
                <a:cs typeface="Arial"/>
              </a:rPr>
              <a:t>categories,</a:t>
            </a:r>
            <a:r>
              <a:rPr sz="2200" spc="-55" dirty="0">
                <a:solidFill>
                  <a:srgbClr val="191918"/>
                </a:solidFill>
                <a:latin typeface="Arial"/>
                <a:cs typeface="Arial"/>
              </a:rPr>
              <a:t> </a:t>
            </a:r>
            <a:r>
              <a:rPr sz="2200" dirty="0">
                <a:solidFill>
                  <a:srgbClr val="191918"/>
                </a:solidFill>
                <a:latin typeface="Arial"/>
                <a:cs typeface="Arial"/>
              </a:rPr>
              <a:t>it</a:t>
            </a:r>
            <a:r>
              <a:rPr sz="2200" spc="-55" dirty="0">
                <a:solidFill>
                  <a:srgbClr val="191918"/>
                </a:solidFill>
                <a:latin typeface="Arial"/>
                <a:cs typeface="Arial"/>
              </a:rPr>
              <a:t> </a:t>
            </a:r>
            <a:r>
              <a:rPr sz="2200" dirty="0">
                <a:solidFill>
                  <a:srgbClr val="191918"/>
                </a:solidFill>
                <a:latin typeface="Arial"/>
                <a:cs typeface="Arial"/>
              </a:rPr>
              <a:t>must</a:t>
            </a:r>
            <a:r>
              <a:rPr sz="2200" spc="-55" dirty="0">
                <a:solidFill>
                  <a:srgbClr val="191918"/>
                </a:solidFill>
                <a:latin typeface="Arial"/>
                <a:cs typeface="Arial"/>
              </a:rPr>
              <a:t> </a:t>
            </a:r>
            <a:r>
              <a:rPr sz="2200" dirty="0">
                <a:solidFill>
                  <a:srgbClr val="191918"/>
                </a:solidFill>
                <a:latin typeface="Arial"/>
                <a:cs typeface="Arial"/>
              </a:rPr>
              <a:t>be</a:t>
            </a:r>
            <a:r>
              <a:rPr sz="2200" spc="-50" dirty="0">
                <a:solidFill>
                  <a:srgbClr val="191918"/>
                </a:solidFill>
                <a:latin typeface="Arial"/>
                <a:cs typeface="Arial"/>
              </a:rPr>
              <a:t> </a:t>
            </a:r>
            <a:r>
              <a:rPr sz="2200" dirty="0">
                <a:solidFill>
                  <a:srgbClr val="191918"/>
                </a:solidFill>
                <a:latin typeface="Arial"/>
                <a:cs typeface="Arial"/>
              </a:rPr>
              <a:t>reported</a:t>
            </a:r>
            <a:r>
              <a:rPr sz="2200" spc="-55" dirty="0">
                <a:solidFill>
                  <a:srgbClr val="191918"/>
                </a:solidFill>
                <a:latin typeface="Arial"/>
                <a:cs typeface="Arial"/>
              </a:rPr>
              <a:t> </a:t>
            </a:r>
            <a:r>
              <a:rPr sz="2200" dirty="0">
                <a:solidFill>
                  <a:srgbClr val="191918"/>
                </a:solidFill>
                <a:latin typeface="Arial"/>
                <a:cs typeface="Arial"/>
              </a:rPr>
              <a:t>in</a:t>
            </a:r>
            <a:r>
              <a:rPr sz="2200" spc="-55" dirty="0">
                <a:solidFill>
                  <a:srgbClr val="191918"/>
                </a:solidFill>
                <a:latin typeface="Arial"/>
                <a:cs typeface="Arial"/>
              </a:rPr>
              <a:t> </a:t>
            </a:r>
            <a:r>
              <a:rPr sz="2200" spc="-20" dirty="0">
                <a:solidFill>
                  <a:srgbClr val="191918"/>
                </a:solidFill>
                <a:latin typeface="Arial"/>
                <a:cs typeface="Arial"/>
              </a:rPr>
              <a:t>each </a:t>
            </a:r>
            <a:r>
              <a:rPr sz="2200" spc="-10" dirty="0">
                <a:solidFill>
                  <a:srgbClr val="191918"/>
                </a:solidFill>
                <a:latin typeface="Arial"/>
                <a:cs typeface="Arial"/>
              </a:rPr>
              <a:t>category)</a:t>
            </a:r>
            <a:endParaRPr sz="2200" dirty="0">
              <a:latin typeface="Arial"/>
              <a:cs typeface="Arial"/>
            </a:endParaRPr>
          </a:p>
          <a:p>
            <a:pPr marL="386715" marR="5080" indent="-374650">
              <a:lnSpc>
                <a:spcPct val="108200"/>
              </a:lnSpc>
              <a:spcBef>
                <a:spcPts val="990"/>
              </a:spcBef>
              <a:buClr>
                <a:srgbClr val="3EA11B"/>
              </a:buClr>
              <a:buChar char="•"/>
              <a:tabLst>
                <a:tab pos="386715" algn="l"/>
              </a:tabLst>
            </a:pPr>
            <a:r>
              <a:rPr sz="2200" dirty="0">
                <a:solidFill>
                  <a:srgbClr val="191918"/>
                </a:solidFill>
                <a:latin typeface="Arial"/>
                <a:cs typeface="Arial"/>
              </a:rPr>
              <a:t>“Reported”</a:t>
            </a:r>
            <a:r>
              <a:rPr sz="2200" spc="-70" dirty="0">
                <a:solidFill>
                  <a:srgbClr val="191918"/>
                </a:solidFill>
                <a:latin typeface="Arial"/>
                <a:cs typeface="Arial"/>
              </a:rPr>
              <a:t> </a:t>
            </a:r>
            <a:r>
              <a:rPr sz="2200" dirty="0">
                <a:solidFill>
                  <a:srgbClr val="191918"/>
                </a:solidFill>
                <a:latin typeface="Arial"/>
                <a:cs typeface="Arial"/>
              </a:rPr>
              <a:t>means</a:t>
            </a:r>
            <a:r>
              <a:rPr sz="2200" spc="-65" dirty="0">
                <a:solidFill>
                  <a:srgbClr val="191918"/>
                </a:solidFill>
                <a:latin typeface="Arial"/>
                <a:cs typeface="Arial"/>
              </a:rPr>
              <a:t> </a:t>
            </a:r>
            <a:r>
              <a:rPr sz="2200" dirty="0">
                <a:solidFill>
                  <a:srgbClr val="191918"/>
                </a:solidFill>
                <a:latin typeface="Arial"/>
                <a:cs typeface="Arial"/>
              </a:rPr>
              <a:t>that</a:t>
            </a:r>
            <a:r>
              <a:rPr sz="2200" spc="-65" dirty="0">
                <a:solidFill>
                  <a:srgbClr val="191918"/>
                </a:solidFill>
                <a:latin typeface="Arial"/>
                <a:cs typeface="Arial"/>
              </a:rPr>
              <a:t> </a:t>
            </a:r>
            <a:r>
              <a:rPr sz="2200" dirty="0">
                <a:solidFill>
                  <a:srgbClr val="191918"/>
                </a:solidFill>
                <a:latin typeface="Arial"/>
                <a:cs typeface="Arial"/>
              </a:rPr>
              <a:t>an</a:t>
            </a:r>
            <a:r>
              <a:rPr sz="2200" spc="-70" dirty="0">
                <a:solidFill>
                  <a:srgbClr val="191918"/>
                </a:solidFill>
                <a:latin typeface="Arial"/>
                <a:cs typeface="Arial"/>
              </a:rPr>
              <a:t> </a:t>
            </a:r>
            <a:r>
              <a:rPr sz="2200" dirty="0">
                <a:solidFill>
                  <a:srgbClr val="191918"/>
                </a:solidFill>
                <a:latin typeface="Arial"/>
                <a:cs typeface="Arial"/>
              </a:rPr>
              <a:t>incident</a:t>
            </a:r>
            <a:r>
              <a:rPr sz="2200" spc="-65" dirty="0">
                <a:solidFill>
                  <a:srgbClr val="191918"/>
                </a:solidFill>
                <a:latin typeface="Arial"/>
                <a:cs typeface="Arial"/>
              </a:rPr>
              <a:t> </a:t>
            </a:r>
            <a:r>
              <a:rPr sz="2200" dirty="0">
                <a:solidFill>
                  <a:srgbClr val="191918"/>
                </a:solidFill>
                <a:latin typeface="Arial"/>
                <a:cs typeface="Arial"/>
              </a:rPr>
              <a:t>was</a:t>
            </a:r>
            <a:r>
              <a:rPr sz="2200" spc="-65" dirty="0">
                <a:solidFill>
                  <a:srgbClr val="191918"/>
                </a:solidFill>
                <a:latin typeface="Arial"/>
                <a:cs typeface="Arial"/>
              </a:rPr>
              <a:t> </a:t>
            </a:r>
            <a:r>
              <a:rPr sz="2200" dirty="0">
                <a:solidFill>
                  <a:srgbClr val="191918"/>
                </a:solidFill>
                <a:latin typeface="Arial"/>
                <a:cs typeface="Arial"/>
              </a:rPr>
              <a:t>brought</a:t>
            </a:r>
            <a:r>
              <a:rPr sz="2200" spc="-70" dirty="0">
                <a:solidFill>
                  <a:srgbClr val="191918"/>
                </a:solidFill>
                <a:latin typeface="Arial"/>
                <a:cs typeface="Arial"/>
              </a:rPr>
              <a:t> </a:t>
            </a:r>
            <a:r>
              <a:rPr sz="2200" dirty="0">
                <a:solidFill>
                  <a:srgbClr val="191918"/>
                </a:solidFill>
                <a:latin typeface="Arial"/>
                <a:cs typeface="Arial"/>
              </a:rPr>
              <a:t>to</a:t>
            </a:r>
            <a:r>
              <a:rPr sz="2200" spc="-65" dirty="0">
                <a:solidFill>
                  <a:srgbClr val="191918"/>
                </a:solidFill>
                <a:latin typeface="Arial"/>
                <a:cs typeface="Arial"/>
              </a:rPr>
              <a:t> </a:t>
            </a:r>
            <a:r>
              <a:rPr sz="2200" spc="-25" dirty="0">
                <a:solidFill>
                  <a:srgbClr val="191918"/>
                </a:solidFill>
                <a:latin typeface="Arial"/>
                <a:cs typeface="Arial"/>
              </a:rPr>
              <a:t>the </a:t>
            </a:r>
            <a:r>
              <a:rPr sz="2200" dirty="0">
                <a:solidFill>
                  <a:srgbClr val="191918"/>
                </a:solidFill>
                <a:latin typeface="Arial"/>
                <a:cs typeface="Arial"/>
              </a:rPr>
              <a:t>attention</a:t>
            </a:r>
            <a:r>
              <a:rPr sz="2200" spc="-60" dirty="0">
                <a:solidFill>
                  <a:srgbClr val="191918"/>
                </a:solidFill>
                <a:latin typeface="Arial"/>
                <a:cs typeface="Arial"/>
              </a:rPr>
              <a:t> </a:t>
            </a:r>
            <a:r>
              <a:rPr sz="2200" dirty="0">
                <a:solidFill>
                  <a:srgbClr val="191918"/>
                </a:solidFill>
                <a:latin typeface="Arial"/>
                <a:cs typeface="Arial"/>
              </a:rPr>
              <a:t>of</a:t>
            </a:r>
            <a:r>
              <a:rPr sz="2200" spc="-55" dirty="0">
                <a:solidFill>
                  <a:srgbClr val="191918"/>
                </a:solidFill>
                <a:latin typeface="Arial"/>
                <a:cs typeface="Arial"/>
              </a:rPr>
              <a:t> </a:t>
            </a:r>
            <a:r>
              <a:rPr sz="2200" dirty="0">
                <a:solidFill>
                  <a:srgbClr val="191918"/>
                </a:solidFill>
                <a:latin typeface="Arial"/>
                <a:cs typeface="Arial"/>
              </a:rPr>
              <a:t>a</a:t>
            </a:r>
            <a:r>
              <a:rPr sz="2200" spc="-55" dirty="0">
                <a:solidFill>
                  <a:srgbClr val="191918"/>
                </a:solidFill>
                <a:latin typeface="Arial"/>
                <a:cs typeface="Arial"/>
              </a:rPr>
              <a:t> </a:t>
            </a:r>
            <a:r>
              <a:rPr sz="2200" dirty="0">
                <a:solidFill>
                  <a:srgbClr val="191918"/>
                </a:solidFill>
                <a:latin typeface="Arial"/>
                <a:cs typeface="Arial"/>
              </a:rPr>
              <a:t>campus</a:t>
            </a:r>
            <a:r>
              <a:rPr sz="2200" spc="-55" dirty="0">
                <a:solidFill>
                  <a:srgbClr val="191918"/>
                </a:solidFill>
                <a:latin typeface="Arial"/>
                <a:cs typeface="Arial"/>
              </a:rPr>
              <a:t> </a:t>
            </a:r>
            <a:r>
              <a:rPr sz="2200" dirty="0">
                <a:solidFill>
                  <a:srgbClr val="191918"/>
                </a:solidFill>
                <a:latin typeface="Arial"/>
                <a:cs typeface="Arial"/>
              </a:rPr>
              <a:t>security</a:t>
            </a:r>
            <a:r>
              <a:rPr sz="2200" spc="-60" dirty="0">
                <a:solidFill>
                  <a:srgbClr val="191918"/>
                </a:solidFill>
                <a:latin typeface="Arial"/>
                <a:cs typeface="Arial"/>
              </a:rPr>
              <a:t> </a:t>
            </a:r>
            <a:r>
              <a:rPr sz="2200" dirty="0">
                <a:solidFill>
                  <a:srgbClr val="191918"/>
                </a:solidFill>
                <a:latin typeface="Arial"/>
                <a:cs typeface="Arial"/>
              </a:rPr>
              <a:t>authority</a:t>
            </a:r>
            <a:r>
              <a:rPr sz="2200" spc="-55" dirty="0">
                <a:solidFill>
                  <a:srgbClr val="191918"/>
                </a:solidFill>
                <a:latin typeface="Arial"/>
                <a:cs typeface="Arial"/>
              </a:rPr>
              <a:t> </a:t>
            </a:r>
            <a:r>
              <a:rPr sz="2200" dirty="0">
                <a:solidFill>
                  <a:srgbClr val="191918"/>
                </a:solidFill>
                <a:latin typeface="Arial"/>
                <a:cs typeface="Arial"/>
              </a:rPr>
              <a:t>or</a:t>
            </a:r>
            <a:r>
              <a:rPr sz="2200" spc="-55" dirty="0">
                <a:solidFill>
                  <a:srgbClr val="191918"/>
                </a:solidFill>
                <a:latin typeface="Arial"/>
                <a:cs typeface="Arial"/>
              </a:rPr>
              <a:t> </a:t>
            </a:r>
            <a:r>
              <a:rPr sz="2200" dirty="0">
                <a:solidFill>
                  <a:srgbClr val="191918"/>
                </a:solidFill>
                <a:latin typeface="Arial"/>
                <a:cs typeface="Arial"/>
              </a:rPr>
              <a:t>to</a:t>
            </a:r>
            <a:r>
              <a:rPr sz="2200" spc="-55" dirty="0">
                <a:solidFill>
                  <a:srgbClr val="191918"/>
                </a:solidFill>
                <a:latin typeface="Arial"/>
                <a:cs typeface="Arial"/>
              </a:rPr>
              <a:t> </a:t>
            </a:r>
            <a:r>
              <a:rPr sz="2200" dirty="0">
                <a:solidFill>
                  <a:srgbClr val="191918"/>
                </a:solidFill>
                <a:latin typeface="Arial"/>
                <a:cs typeface="Arial"/>
              </a:rPr>
              <a:t>local</a:t>
            </a:r>
            <a:r>
              <a:rPr sz="2200" spc="-60" dirty="0">
                <a:solidFill>
                  <a:srgbClr val="191918"/>
                </a:solidFill>
                <a:latin typeface="Arial"/>
                <a:cs typeface="Arial"/>
              </a:rPr>
              <a:t> </a:t>
            </a:r>
            <a:r>
              <a:rPr sz="2200" spc="-25" dirty="0">
                <a:solidFill>
                  <a:srgbClr val="191918"/>
                </a:solidFill>
                <a:latin typeface="Arial"/>
                <a:cs typeface="Arial"/>
              </a:rPr>
              <a:t>law </a:t>
            </a:r>
            <a:r>
              <a:rPr sz="2200" spc="-20" dirty="0">
                <a:solidFill>
                  <a:srgbClr val="191918"/>
                </a:solidFill>
                <a:latin typeface="Arial"/>
                <a:cs typeface="Arial"/>
              </a:rPr>
              <a:t>enforcement.</a:t>
            </a:r>
            <a:r>
              <a:rPr sz="2200" spc="-135" dirty="0">
                <a:solidFill>
                  <a:srgbClr val="191918"/>
                </a:solidFill>
                <a:latin typeface="Arial"/>
                <a:cs typeface="Arial"/>
              </a:rPr>
              <a:t> </a:t>
            </a:r>
            <a:r>
              <a:rPr sz="2200" dirty="0">
                <a:solidFill>
                  <a:srgbClr val="191918"/>
                </a:solidFill>
                <a:latin typeface="Arial"/>
                <a:cs typeface="Arial"/>
              </a:rPr>
              <a:t>An</a:t>
            </a:r>
            <a:r>
              <a:rPr sz="2200" spc="-90" dirty="0">
                <a:solidFill>
                  <a:srgbClr val="191918"/>
                </a:solidFill>
                <a:latin typeface="Arial"/>
                <a:cs typeface="Arial"/>
              </a:rPr>
              <a:t> </a:t>
            </a:r>
            <a:r>
              <a:rPr sz="2200" dirty="0">
                <a:solidFill>
                  <a:srgbClr val="191918"/>
                </a:solidFill>
                <a:latin typeface="Arial"/>
                <a:cs typeface="Arial"/>
              </a:rPr>
              <a:t>incident</a:t>
            </a:r>
            <a:r>
              <a:rPr sz="2200" spc="-55" dirty="0">
                <a:solidFill>
                  <a:srgbClr val="191918"/>
                </a:solidFill>
                <a:latin typeface="Arial"/>
                <a:cs typeface="Arial"/>
              </a:rPr>
              <a:t> </a:t>
            </a:r>
            <a:r>
              <a:rPr sz="2200" dirty="0">
                <a:solidFill>
                  <a:srgbClr val="191918"/>
                </a:solidFill>
                <a:latin typeface="Arial"/>
                <a:cs typeface="Arial"/>
              </a:rPr>
              <a:t>cannot</a:t>
            </a:r>
            <a:r>
              <a:rPr sz="2200" spc="-55" dirty="0">
                <a:solidFill>
                  <a:srgbClr val="191918"/>
                </a:solidFill>
                <a:latin typeface="Arial"/>
                <a:cs typeface="Arial"/>
              </a:rPr>
              <a:t> </a:t>
            </a:r>
            <a:r>
              <a:rPr sz="2200" dirty="0">
                <a:solidFill>
                  <a:srgbClr val="191918"/>
                </a:solidFill>
                <a:latin typeface="Arial"/>
                <a:cs typeface="Arial"/>
              </a:rPr>
              <a:t>be</a:t>
            </a:r>
            <a:r>
              <a:rPr sz="2200" spc="-55" dirty="0">
                <a:solidFill>
                  <a:srgbClr val="191918"/>
                </a:solidFill>
                <a:latin typeface="Arial"/>
                <a:cs typeface="Arial"/>
              </a:rPr>
              <a:t> </a:t>
            </a:r>
            <a:r>
              <a:rPr sz="2200" dirty="0">
                <a:solidFill>
                  <a:srgbClr val="191918"/>
                </a:solidFill>
                <a:latin typeface="Arial"/>
                <a:cs typeface="Arial"/>
              </a:rPr>
              <a:t>“unreported”</a:t>
            </a:r>
            <a:r>
              <a:rPr sz="2200" spc="-55" dirty="0">
                <a:solidFill>
                  <a:srgbClr val="191918"/>
                </a:solidFill>
                <a:latin typeface="Arial"/>
                <a:cs typeface="Arial"/>
              </a:rPr>
              <a:t> </a:t>
            </a:r>
            <a:r>
              <a:rPr sz="2200" dirty="0">
                <a:solidFill>
                  <a:srgbClr val="191918"/>
                </a:solidFill>
                <a:latin typeface="Arial"/>
                <a:cs typeface="Arial"/>
              </a:rPr>
              <a:t>but</a:t>
            </a:r>
            <a:r>
              <a:rPr sz="2200" spc="-55" dirty="0">
                <a:solidFill>
                  <a:srgbClr val="191918"/>
                </a:solidFill>
                <a:latin typeface="Arial"/>
                <a:cs typeface="Arial"/>
              </a:rPr>
              <a:t> </a:t>
            </a:r>
            <a:r>
              <a:rPr sz="2200" spc="-25" dirty="0">
                <a:solidFill>
                  <a:srgbClr val="191918"/>
                </a:solidFill>
                <a:latin typeface="Arial"/>
                <a:cs typeface="Arial"/>
              </a:rPr>
              <a:t>can </a:t>
            </a:r>
            <a:r>
              <a:rPr sz="2200" dirty="0">
                <a:solidFill>
                  <a:srgbClr val="191918"/>
                </a:solidFill>
                <a:latin typeface="Arial"/>
                <a:cs typeface="Arial"/>
              </a:rPr>
              <a:t>be</a:t>
            </a:r>
            <a:r>
              <a:rPr sz="2200" spc="-60" dirty="0">
                <a:solidFill>
                  <a:srgbClr val="191918"/>
                </a:solidFill>
                <a:latin typeface="Arial"/>
                <a:cs typeface="Arial"/>
              </a:rPr>
              <a:t> </a:t>
            </a:r>
            <a:r>
              <a:rPr sz="2200" dirty="0">
                <a:solidFill>
                  <a:srgbClr val="191918"/>
                </a:solidFill>
                <a:latin typeface="Arial"/>
                <a:cs typeface="Arial"/>
              </a:rPr>
              <a:t>“unfounded”</a:t>
            </a:r>
            <a:r>
              <a:rPr sz="2200" spc="-55" dirty="0">
                <a:solidFill>
                  <a:srgbClr val="191918"/>
                </a:solidFill>
                <a:latin typeface="Arial"/>
                <a:cs typeface="Arial"/>
              </a:rPr>
              <a:t> </a:t>
            </a:r>
            <a:r>
              <a:rPr sz="2200" dirty="0">
                <a:solidFill>
                  <a:srgbClr val="191918"/>
                </a:solidFill>
                <a:latin typeface="Arial"/>
                <a:cs typeface="Arial"/>
              </a:rPr>
              <a:t>by</a:t>
            </a:r>
            <a:r>
              <a:rPr sz="2200" spc="-55" dirty="0">
                <a:solidFill>
                  <a:srgbClr val="191918"/>
                </a:solidFill>
                <a:latin typeface="Arial"/>
                <a:cs typeface="Arial"/>
              </a:rPr>
              <a:t> </a:t>
            </a:r>
            <a:r>
              <a:rPr sz="2200" dirty="0">
                <a:solidFill>
                  <a:srgbClr val="191918"/>
                </a:solidFill>
                <a:latin typeface="Arial"/>
                <a:cs typeface="Arial"/>
              </a:rPr>
              <a:t>law</a:t>
            </a:r>
            <a:r>
              <a:rPr sz="2200" spc="-55" dirty="0">
                <a:solidFill>
                  <a:srgbClr val="191918"/>
                </a:solidFill>
                <a:latin typeface="Arial"/>
                <a:cs typeface="Arial"/>
              </a:rPr>
              <a:t> </a:t>
            </a:r>
            <a:r>
              <a:rPr sz="2200" spc="-10" dirty="0">
                <a:solidFill>
                  <a:srgbClr val="191918"/>
                </a:solidFill>
                <a:latin typeface="Arial"/>
                <a:cs typeface="Arial"/>
              </a:rPr>
              <a:t>enforcement</a:t>
            </a:r>
            <a:r>
              <a:rPr sz="2200" spc="-55" dirty="0">
                <a:solidFill>
                  <a:srgbClr val="191918"/>
                </a:solidFill>
                <a:latin typeface="Arial"/>
                <a:cs typeface="Arial"/>
              </a:rPr>
              <a:t> </a:t>
            </a:r>
            <a:r>
              <a:rPr sz="2200" dirty="0">
                <a:solidFill>
                  <a:srgbClr val="191918"/>
                </a:solidFill>
                <a:latin typeface="Arial"/>
                <a:cs typeface="Arial"/>
              </a:rPr>
              <a:t>under</a:t>
            </a:r>
            <a:r>
              <a:rPr sz="2200" spc="-55" dirty="0">
                <a:solidFill>
                  <a:srgbClr val="191918"/>
                </a:solidFill>
                <a:latin typeface="Arial"/>
                <a:cs typeface="Arial"/>
              </a:rPr>
              <a:t> </a:t>
            </a:r>
            <a:r>
              <a:rPr sz="2200" spc="-10" dirty="0">
                <a:solidFill>
                  <a:srgbClr val="191918"/>
                </a:solidFill>
                <a:latin typeface="Arial"/>
                <a:cs typeface="Arial"/>
              </a:rPr>
              <a:t>certain conditions</a:t>
            </a:r>
            <a:endParaRPr sz="2200" dirty="0">
              <a:latin typeface="Arial"/>
              <a:cs typeface="Arial"/>
            </a:endParaRPr>
          </a:p>
          <a:p>
            <a:pPr marL="386080" indent="-373380">
              <a:lnSpc>
                <a:spcPct val="100000"/>
              </a:lnSpc>
              <a:spcBef>
                <a:spcPts val="1205"/>
              </a:spcBef>
              <a:buClr>
                <a:srgbClr val="3EA11B"/>
              </a:buClr>
              <a:buChar char="•"/>
              <a:tabLst>
                <a:tab pos="386080" algn="l"/>
              </a:tabLst>
            </a:pPr>
            <a:r>
              <a:rPr sz="2200" dirty="0">
                <a:solidFill>
                  <a:srgbClr val="191918"/>
                </a:solidFill>
                <a:latin typeface="Arial"/>
                <a:cs typeface="Arial"/>
              </a:rPr>
              <a:t>Schools</a:t>
            </a:r>
            <a:r>
              <a:rPr sz="2200" spc="-65" dirty="0">
                <a:solidFill>
                  <a:srgbClr val="191918"/>
                </a:solidFill>
                <a:latin typeface="Arial"/>
                <a:cs typeface="Arial"/>
              </a:rPr>
              <a:t> </a:t>
            </a:r>
            <a:r>
              <a:rPr sz="2200" dirty="0">
                <a:solidFill>
                  <a:srgbClr val="191918"/>
                </a:solidFill>
                <a:latin typeface="Arial"/>
                <a:cs typeface="Arial"/>
              </a:rPr>
              <a:t>are</a:t>
            </a:r>
            <a:r>
              <a:rPr sz="2200" spc="-65" dirty="0">
                <a:solidFill>
                  <a:srgbClr val="191918"/>
                </a:solidFill>
                <a:latin typeface="Arial"/>
                <a:cs typeface="Arial"/>
              </a:rPr>
              <a:t> </a:t>
            </a:r>
            <a:r>
              <a:rPr sz="2200" dirty="0">
                <a:solidFill>
                  <a:srgbClr val="191918"/>
                </a:solidFill>
                <a:latin typeface="Arial"/>
                <a:cs typeface="Arial"/>
              </a:rPr>
              <a:t>also</a:t>
            </a:r>
            <a:r>
              <a:rPr sz="2200" spc="-65" dirty="0">
                <a:solidFill>
                  <a:srgbClr val="191918"/>
                </a:solidFill>
                <a:latin typeface="Arial"/>
                <a:cs typeface="Arial"/>
              </a:rPr>
              <a:t> </a:t>
            </a:r>
            <a:r>
              <a:rPr sz="2200" dirty="0">
                <a:solidFill>
                  <a:srgbClr val="191918"/>
                </a:solidFill>
                <a:latin typeface="Arial"/>
                <a:cs typeface="Arial"/>
              </a:rPr>
              <a:t>required</a:t>
            </a:r>
            <a:r>
              <a:rPr sz="2200" spc="-65" dirty="0">
                <a:solidFill>
                  <a:srgbClr val="191918"/>
                </a:solidFill>
                <a:latin typeface="Arial"/>
                <a:cs typeface="Arial"/>
              </a:rPr>
              <a:t> </a:t>
            </a:r>
            <a:r>
              <a:rPr sz="2200" dirty="0">
                <a:solidFill>
                  <a:srgbClr val="191918"/>
                </a:solidFill>
                <a:latin typeface="Arial"/>
                <a:cs typeface="Arial"/>
              </a:rPr>
              <a:t>to</a:t>
            </a:r>
            <a:r>
              <a:rPr sz="2200" spc="-65" dirty="0">
                <a:solidFill>
                  <a:srgbClr val="191918"/>
                </a:solidFill>
                <a:latin typeface="Arial"/>
                <a:cs typeface="Arial"/>
              </a:rPr>
              <a:t> </a:t>
            </a:r>
            <a:r>
              <a:rPr sz="2200" dirty="0">
                <a:solidFill>
                  <a:srgbClr val="191918"/>
                </a:solidFill>
                <a:latin typeface="Arial"/>
                <a:cs typeface="Arial"/>
              </a:rPr>
              <a:t>request</a:t>
            </a:r>
            <a:r>
              <a:rPr sz="2200" spc="-60" dirty="0">
                <a:solidFill>
                  <a:srgbClr val="191918"/>
                </a:solidFill>
                <a:latin typeface="Arial"/>
                <a:cs typeface="Arial"/>
              </a:rPr>
              <a:t> </a:t>
            </a:r>
            <a:r>
              <a:rPr sz="2200" dirty="0">
                <a:solidFill>
                  <a:srgbClr val="191918"/>
                </a:solidFill>
                <a:latin typeface="Arial"/>
                <a:cs typeface="Arial"/>
              </a:rPr>
              <a:t>crime</a:t>
            </a:r>
            <a:r>
              <a:rPr sz="2200" spc="-65" dirty="0">
                <a:solidFill>
                  <a:srgbClr val="191918"/>
                </a:solidFill>
                <a:latin typeface="Arial"/>
                <a:cs typeface="Arial"/>
              </a:rPr>
              <a:t> </a:t>
            </a:r>
            <a:r>
              <a:rPr sz="2200" spc="-10" dirty="0">
                <a:solidFill>
                  <a:srgbClr val="191918"/>
                </a:solidFill>
                <a:latin typeface="Arial"/>
                <a:cs typeface="Arial"/>
              </a:rPr>
              <a:t>statistics</a:t>
            </a:r>
            <a:endParaRPr sz="2200" dirty="0">
              <a:latin typeface="Arial"/>
              <a:cs typeface="Arial"/>
            </a:endParaRPr>
          </a:p>
        </p:txBody>
      </p:sp>
      <p:sp>
        <p:nvSpPr>
          <p:cNvPr id="5" name="object 5"/>
          <p:cNvSpPr txBox="1"/>
          <p:nvPr/>
        </p:nvSpPr>
        <p:spPr>
          <a:xfrm>
            <a:off x="4722736" y="6245173"/>
            <a:ext cx="4556760" cy="360680"/>
          </a:xfrm>
          <a:prstGeom prst="rect">
            <a:avLst/>
          </a:prstGeom>
        </p:spPr>
        <p:txBody>
          <a:bodyPr vert="horz" wrap="square" lIns="0" tIns="12700" rIns="0" bIns="0" rtlCol="0">
            <a:spAutoFit/>
          </a:bodyPr>
          <a:lstStyle/>
          <a:p>
            <a:pPr marL="12700">
              <a:lnSpc>
                <a:spcPct val="100000"/>
              </a:lnSpc>
              <a:spcBef>
                <a:spcPts val="100"/>
              </a:spcBef>
            </a:pPr>
            <a:r>
              <a:rPr sz="2200" dirty="0">
                <a:solidFill>
                  <a:srgbClr val="191918"/>
                </a:solidFill>
                <a:latin typeface="Arial"/>
                <a:cs typeface="Arial"/>
              </a:rPr>
              <a:t>from</a:t>
            </a:r>
            <a:r>
              <a:rPr sz="2200" spc="-40" dirty="0">
                <a:solidFill>
                  <a:srgbClr val="191918"/>
                </a:solidFill>
                <a:latin typeface="Arial"/>
                <a:cs typeface="Arial"/>
              </a:rPr>
              <a:t> </a:t>
            </a:r>
            <a:r>
              <a:rPr sz="2200" dirty="0">
                <a:solidFill>
                  <a:srgbClr val="191918"/>
                </a:solidFill>
                <a:latin typeface="Arial"/>
                <a:cs typeface="Arial"/>
              </a:rPr>
              <a:t>local</a:t>
            </a:r>
            <a:r>
              <a:rPr sz="2200" spc="-40" dirty="0">
                <a:solidFill>
                  <a:srgbClr val="191918"/>
                </a:solidFill>
                <a:latin typeface="Arial"/>
                <a:cs typeface="Arial"/>
              </a:rPr>
              <a:t> </a:t>
            </a:r>
            <a:r>
              <a:rPr sz="2200" dirty="0">
                <a:solidFill>
                  <a:srgbClr val="191918"/>
                </a:solidFill>
                <a:latin typeface="Arial"/>
                <a:cs typeface="Arial"/>
              </a:rPr>
              <a:t>law</a:t>
            </a:r>
            <a:r>
              <a:rPr sz="2200" spc="-40" dirty="0">
                <a:solidFill>
                  <a:srgbClr val="191918"/>
                </a:solidFill>
                <a:latin typeface="Arial"/>
                <a:cs typeface="Arial"/>
              </a:rPr>
              <a:t> </a:t>
            </a:r>
            <a:r>
              <a:rPr sz="2200" spc="-10" dirty="0">
                <a:solidFill>
                  <a:srgbClr val="191918"/>
                </a:solidFill>
                <a:latin typeface="Arial"/>
                <a:cs typeface="Arial"/>
              </a:rPr>
              <a:t>enforcement</a:t>
            </a:r>
            <a:r>
              <a:rPr sz="2200" spc="-40" dirty="0">
                <a:solidFill>
                  <a:srgbClr val="191918"/>
                </a:solidFill>
                <a:latin typeface="Arial"/>
                <a:cs typeface="Arial"/>
              </a:rPr>
              <a:t> </a:t>
            </a:r>
            <a:r>
              <a:rPr sz="2200" spc="-10" dirty="0">
                <a:solidFill>
                  <a:srgbClr val="191918"/>
                </a:solidFill>
                <a:latin typeface="Arial"/>
                <a:cs typeface="Arial"/>
              </a:rPr>
              <a:t>agencies</a:t>
            </a:r>
            <a:endParaRPr sz="2200" dirty="0">
              <a:latin typeface="Arial"/>
              <a:cs typeface="Arial"/>
            </a:endParaRPr>
          </a:p>
        </p:txBody>
      </p:sp>
      <p:grpSp>
        <p:nvGrpSpPr>
          <p:cNvPr id="6" name="object 6"/>
          <p:cNvGrpSpPr/>
          <p:nvPr/>
        </p:nvGrpSpPr>
        <p:grpSpPr>
          <a:xfrm>
            <a:off x="654898" y="2083581"/>
            <a:ext cx="3319145" cy="3319145"/>
            <a:chOff x="654898" y="2083581"/>
            <a:chExt cx="3319145" cy="3319145"/>
          </a:xfrm>
        </p:grpSpPr>
        <p:sp>
          <p:nvSpPr>
            <p:cNvPr id="7" name="object 7"/>
            <p:cNvSpPr/>
            <p:nvPr/>
          </p:nvSpPr>
          <p:spPr>
            <a:xfrm>
              <a:off x="654898" y="2083581"/>
              <a:ext cx="3319145" cy="3319145"/>
            </a:xfrm>
            <a:custGeom>
              <a:avLst/>
              <a:gdLst/>
              <a:ahLst/>
              <a:cxnLst/>
              <a:rect l="l" t="t" r="r" b="b"/>
              <a:pathLst>
                <a:path w="3319145" h="3319145">
                  <a:moveTo>
                    <a:pt x="1659531" y="3319065"/>
                  </a:moveTo>
                  <a:lnTo>
                    <a:pt x="0" y="1659532"/>
                  </a:lnTo>
                  <a:lnTo>
                    <a:pt x="1659531" y="0"/>
                  </a:lnTo>
                  <a:lnTo>
                    <a:pt x="3319064" y="1659532"/>
                  </a:lnTo>
                  <a:lnTo>
                    <a:pt x="1659531" y="3319065"/>
                  </a:lnTo>
                  <a:close/>
                </a:path>
              </a:pathLst>
            </a:custGeom>
            <a:solidFill>
              <a:srgbClr val="C9D4E0"/>
            </a:solidFill>
          </p:spPr>
          <p:txBody>
            <a:bodyPr wrap="square" lIns="0" tIns="0" rIns="0" bIns="0" rtlCol="0"/>
            <a:lstStyle/>
            <a:p>
              <a:endParaRPr dirty="0"/>
            </a:p>
          </p:txBody>
        </p:sp>
        <p:sp>
          <p:nvSpPr>
            <p:cNvPr id="8" name="object 8"/>
            <p:cNvSpPr/>
            <p:nvPr/>
          </p:nvSpPr>
          <p:spPr>
            <a:xfrm>
              <a:off x="970211" y="2398891"/>
              <a:ext cx="1294765" cy="1294765"/>
            </a:xfrm>
            <a:custGeom>
              <a:avLst/>
              <a:gdLst/>
              <a:ahLst/>
              <a:cxnLst/>
              <a:rect l="l" t="t" r="r" b="b"/>
              <a:pathLst>
                <a:path w="1294764" h="1294764">
                  <a:moveTo>
                    <a:pt x="1078691" y="1294434"/>
                  </a:moveTo>
                  <a:lnTo>
                    <a:pt x="215743" y="1294434"/>
                  </a:lnTo>
                  <a:lnTo>
                    <a:pt x="166275" y="1288736"/>
                  </a:lnTo>
                  <a:lnTo>
                    <a:pt x="120864" y="1272506"/>
                  </a:lnTo>
                  <a:lnTo>
                    <a:pt x="80806" y="1247038"/>
                  </a:lnTo>
                  <a:lnTo>
                    <a:pt x="47395" y="1213628"/>
                  </a:lnTo>
                  <a:lnTo>
                    <a:pt x="21928" y="1173570"/>
                  </a:lnTo>
                  <a:lnTo>
                    <a:pt x="5696" y="1128160"/>
                  </a:lnTo>
                  <a:lnTo>
                    <a:pt x="0" y="1078692"/>
                  </a:lnTo>
                  <a:lnTo>
                    <a:pt x="0" y="215743"/>
                  </a:lnTo>
                  <a:lnTo>
                    <a:pt x="5696" y="166275"/>
                  </a:lnTo>
                  <a:lnTo>
                    <a:pt x="21928" y="120863"/>
                  </a:lnTo>
                  <a:lnTo>
                    <a:pt x="47395" y="80805"/>
                  </a:lnTo>
                  <a:lnTo>
                    <a:pt x="80806" y="47395"/>
                  </a:lnTo>
                  <a:lnTo>
                    <a:pt x="120864" y="21927"/>
                  </a:lnTo>
                  <a:lnTo>
                    <a:pt x="166275" y="5696"/>
                  </a:lnTo>
                  <a:lnTo>
                    <a:pt x="215743" y="0"/>
                  </a:lnTo>
                  <a:lnTo>
                    <a:pt x="1078691" y="0"/>
                  </a:lnTo>
                  <a:lnTo>
                    <a:pt x="1120977" y="4182"/>
                  </a:lnTo>
                  <a:lnTo>
                    <a:pt x="1161252" y="16421"/>
                  </a:lnTo>
                  <a:lnTo>
                    <a:pt x="1198385" y="36246"/>
                  </a:lnTo>
                  <a:lnTo>
                    <a:pt x="1231245" y="63189"/>
                  </a:lnTo>
                  <a:lnTo>
                    <a:pt x="1258187" y="96048"/>
                  </a:lnTo>
                  <a:lnTo>
                    <a:pt x="1278012" y="133181"/>
                  </a:lnTo>
                  <a:lnTo>
                    <a:pt x="1290251" y="173457"/>
                  </a:lnTo>
                  <a:lnTo>
                    <a:pt x="1294435" y="215743"/>
                  </a:lnTo>
                  <a:lnTo>
                    <a:pt x="1294435" y="1078692"/>
                  </a:lnTo>
                  <a:lnTo>
                    <a:pt x="1288737" y="1128160"/>
                  </a:lnTo>
                  <a:lnTo>
                    <a:pt x="1272506" y="1173570"/>
                  </a:lnTo>
                  <a:lnTo>
                    <a:pt x="1247038" y="1213628"/>
                  </a:lnTo>
                  <a:lnTo>
                    <a:pt x="1213627" y="1247038"/>
                  </a:lnTo>
                  <a:lnTo>
                    <a:pt x="1173569" y="1272506"/>
                  </a:lnTo>
                  <a:lnTo>
                    <a:pt x="1128159" y="1288736"/>
                  </a:lnTo>
                  <a:lnTo>
                    <a:pt x="1078691" y="1294434"/>
                  </a:lnTo>
                  <a:close/>
                </a:path>
              </a:pathLst>
            </a:custGeom>
            <a:solidFill>
              <a:srgbClr val="2077A7"/>
            </a:solidFill>
          </p:spPr>
          <p:txBody>
            <a:bodyPr wrap="square" lIns="0" tIns="0" rIns="0" bIns="0" rtlCol="0"/>
            <a:lstStyle/>
            <a:p>
              <a:endParaRPr dirty="0"/>
            </a:p>
          </p:txBody>
        </p:sp>
        <p:sp>
          <p:nvSpPr>
            <p:cNvPr id="9" name="object 9"/>
            <p:cNvSpPr/>
            <p:nvPr/>
          </p:nvSpPr>
          <p:spPr>
            <a:xfrm>
              <a:off x="970210" y="2398891"/>
              <a:ext cx="1294765" cy="1294765"/>
            </a:xfrm>
            <a:custGeom>
              <a:avLst/>
              <a:gdLst/>
              <a:ahLst/>
              <a:cxnLst/>
              <a:rect l="l" t="t" r="r" b="b"/>
              <a:pathLst>
                <a:path w="1294764" h="1294764">
                  <a:moveTo>
                    <a:pt x="0" y="215744"/>
                  </a:moveTo>
                  <a:lnTo>
                    <a:pt x="5696" y="166276"/>
                  </a:lnTo>
                  <a:lnTo>
                    <a:pt x="21927" y="120864"/>
                  </a:lnTo>
                  <a:lnTo>
                    <a:pt x="47396" y="80806"/>
                  </a:lnTo>
                  <a:lnTo>
                    <a:pt x="80805" y="47395"/>
                  </a:lnTo>
                  <a:lnTo>
                    <a:pt x="120865" y="21927"/>
                  </a:lnTo>
                  <a:lnTo>
                    <a:pt x="166275" y="5696"/>
                  </a:lnTo>
                  <a:lnTo>
                    <a:pt x="215743" y="0"/>
                  </a:lnTo>
                  <a:lnTo>
                    <a:pt x="1078691" y="0"/>
                  </a:lnTo>
                  <a:lnTo>
                    <a:pt x="1120977" y="4182"/>
                  </a:lnTo>
                  <a:lnTo>
                    <a:pt x="1161252" y="16421"/>
                  </a:lnTo>
                  <a:lnTo>
                    <a:pt x="1198386" y="36246"/>
                  </a:lnTo>
                  <a:lnTo>
                    <a:pt x="1231245" y="63188"/>
                  </a:lnTo>
                  <a:lnTo>
                    <a:pt x="1258187" y="96047"/>
                  </a:lnTo>
                  <a:lnTo>
                    <a:pt x="1278012" y="133181"/>
                  </a:lnTo>
                  <a:lnTo>
                    <a:pt x="1290251" y="173457"/>
                  </a:lnTo>
                  <a:lnTo>
                    <a:pt x="1294434" y="215744"/>
                  </a:lnTo>
                  <a:lnTo>
                    <a:pt x="1294434" y="1078691"/>
                  </a:lnTo>
                  <a:lnTo>
                    <a:pt x="1288737" y="1128160"/>
                  </a:lnTo>
                  <a:lnTo>
                    <a:pt x="1272506" y="1173570"/>
                  </a:lnTo>
                  <a:lnTo>
                    <a:pt x="1247038" y="1213628"/>
                  </a:lnTo>
                  <a:lnTo>
                    <a:pt x="1213628" y="1247038"/>
                  </a:lnTo>
                  <a:lnTo>
                    <a:pt x="1173569" y="1272506"/>
                  </a:lnTo>
                  <a:lnTo>
                    <a:pt x="1128159" y="1288736"/>
                  </a:lnTo>
                  <a:lnTo>
                    <a:pt x="1078691" y="1294434"/>
                  </a:lnTo>
                  <a:lnTo>
                    <a:pt x="215743" y="1294434"/>
                  </a:lnTo>
                  <a:lnTo>
                    <a:pt x="166275" y="1288736"/>
                  </a:lnTo>
                  <a:lnTo>
                    <a:pt x="120865" y="1272506"/>
                  </a:lnTo>
                  <a:lnTo>
                    <a:pt x="80805" y="1247038"/>
                  </a:lnTo>
                  <a:lnTo>
                    <a:pt x="47396" y="1213628"/>
                  </a:lnTo>
                  <a:lnTo>
                    <a:pt x="21927" y="1173570"/>
                  </a:lnTo>
                  <a:lnTo>
                    <a:pt x="5696" y="1128160"/>
                  </a:lnTo>
                  <a:lnTo>
                    <a:pt x="0" y="1078691"/>
                  </a:lnTo>
                  <a:lnTo>
                    <a:pt x="0" y="215744"/>
                  </a:lnTo>
                  <a:close/>
                </a:path>
              </a:pathLst>
            </a:custGeom>
            <a:ln w="12674">
              <a:solidFill>
                <a:srgbClr val="FFFFFF"/>
              </a:solidFill>
            </a:ln>
          </p:spPr>
          <p:txBody>
            <a:bodyPr wrap="square" lIns="0" tIns="0" rIns="0" bIns="0" rtlCol="0"/>
            <a:lstStyle/>
            <a:p>
              <a:endParaRPr dirty="0"/>
            </a:p>
          </p:txBody>
        </p:sp>
      </p:grpSp>
      <p:sp>
        <p:nvSpPr>
          <p:cNvPr id="10" name="object 10"/>
          <p:cNvSpPr txBox="1"/>
          <p:nvPr/>
        </p:nvSpPr>
        <p:spPr>
          <a:xfrm>
            <a:off x="1253416" y="2801254"/>
            <a:ext cx="880183" cy="492892"/>
          </a:xfrm>
          <a:prstGeom prst="rect">
            <a:avLst/>
          </a:prstGeom>
        </p:spPr>
        <p:txBody>
          <a:bodyPr vert="horz" wrap="square" lIns="0" tIns="12700" rIns="0" bIns="0" rtlCol="0">
            <a:spAutoFit/>
          </a:bodyPr>
          <a:lstStyle/>
          <a:p>
            <a:pPr marL="16510" marR="5080" indent="-4445" algn="just">
              <a:lnSpc>
                <a:spcPct val="108000"/>
              </a:lnSpc>
              <a:spcBef>
                <a:spcPts val="100"/>
              </a:spcBef>
            </a:pPr>
            <a:r>
              <a:rPr sz="1500" spc="-10" dirty="0">
                <a:solidFill>
                  <a:srgbClr val="FFFFFF"/>
                </a:solidFill>
                <a:latin typeface="Arial"/>
                <a:cs typeface="Arial"/>
              </a:rPr>
              <a:t>Criminal Offense</a:t>
            </a:r>
            <a:r>
              <a:rPr sz="1500" spc="-50" dirty="0">
                <a:solidFill>
                  <a:srgbClr val="FFFFFF"/>
                </a:solidFill>
                <a:latin typeface="Arial"/>
                <a:cs typeface="Arial"/>
              </a:rPr>
              <a:t>s</a:t>
            </a:r>
            <a:endParaRPr sz="1500" dirty="0">
              <a:latin typeface="Arial"/>
              <a:cs typeface="Arial"/>
            </a:endParaRPr>
          </a:p>
        </p:txBody>
      </p:sp>
      <p:grpSp>
        <p:nvGrpSpPr>
          <p:cNvPr id="11" name="object 11"/>
          <p:cNvGrpSpPr/>
          <p:nvPr/>
        </p:nvGrpSpPr>
        <p:grpSpPr>
          <a:xfrm>
            <a:off x="2357866" y="2392541"/>
            <a:ext cx="1307465" cy="1307465"/>
            <a:chOff x="2357866" y="2392541"/>
            <a:chExt cx="1307465" cy="1307465"/>
          </a:xfrm>
        </p:grpSpPr>
        <p:sp>
          <p:nvSpPr>
            <p:cNvPr id="12" name="object 12"/>
            <p:cNvSpPr/>
            <p:nvPr/>
          </p:nvSpPr>
          <p:spPr>
            <a:xfrm>
              <a:off x="2364216" y="2398891"/>
              <a:ext cx="1294765" cy="1294765"/>
            </a:xfrm>
            <a:custGeom>
              <a:avLst/>
              <a:gdLst/>
              <a:ahLst/>
              <a:cxnLst/>
              <a:rect l="l" t="t" r="r" b="b"/>
              <a:pathLst>
                <a:path w="1294764" h="1294764">
                  <a:moveTo>
                    <a:pt x="1078691" y="1294434"/>
                  </a:moveTo>
                  <a:lnTo>
                    <a:pt x="215743" y="1294434"/>
                  </a:lnTo>
                  <a:lnTo>
                    <a:pt x="166275" y="1288736"/>
                  </a:lnTo>
                  <a:lnTo>
                    <a:pt x="120863" y="1272506"/>
                  </a:lnTo>
                  <a:lnTo>
                    <a:pt x="80805" y="1247038"/>
                  </a:lnTo>
                  <a:lnTo>
                    <a:pt x="47395" y="1213628"/>
                  </a:lnTo>
                  <a:lnTo>
                    <a:pt x="21927" y="1173570"/>
                  </a:lnTo>
                  <a:lnTo>
                    <a:pt x="5696" y="1128160"/>
                  </a:lnTo>
                  <a:lnTo>
                    <a:pt x="0" y="1078692"/>
                  </a:lnTo>
                  <a:lnTo>
                    <a:pt x="0" y="215743"/>
                  </a:lnTo>
                  <a:lnTo>
                    <a:pt x="5696" y="166275"/>
                  </a:lnTo>
                  <a:lnTo>
                    <a:pt x="21927" y="120863"/>
                  </a:lnTo>
                  <a:lnTo>
                    <a:pt x="47395" y="80805"/>
                  </a:lnTo>
                  <a:lnTo>
                    <a:pt x="80805" y="47395"/>
                  </a:lnTo>
                  <a:lnTo>
                    <a:pt x="120863" y="21927"/>
                  </a:lnTo>
                  <a:lnTo>
                    <a:pt x="166275" y="5696"/>
                  </a:lnTo>
                  <a:lnTo>
                    <a:pt x="215743" y="0"/>
                  </a:lnTo>
                  <a:lnTo>
                    <a:pt x="1078691" y="0"/>
                  </a:lnTo>
                  <a:lnTo>
                    <a:pt x="1120976" y="4182"/>
                  </a:lnTo>
                  <a:lnTo>
                    <a:pt x="1161252" y="16421"/>
                  </a:lnTo>
                  <a:lnTo>
                    <a:pt x="1198386" y="36246"/>
                  </a:lnTo>
                  <a:lnTo>
                    <a:pt x="1231245" y="63189"/>
                  </a:lnTo>
                  <a:lnTo>
                    <a:pt x="1258188" y="96048"/>
                  </a:lnTo>
                  <a:lnTo>
                    <a:pt x="1278012" y="133181"/>
                  </a:lnTo>
                  <a:lnTo>
                    <a:pt x="1290252" y="173457"/>
                  </a:lnTo>
                  <a:lnTo>
                    <a:pt x="1294434" y="215743"/>
                  </a:lnTo>
                  <a:lnTo>
                    <a:pt x="1294434" y="1078692"/>
                  </a:lnTo>
                  <a:lnTo>
                    <a:pt x="1288736" y="1128160"/>
                  </a:lnTo>
                  <a:lnTo>
                    <a:pt x="1272506" y="1173570"/>
                  </a:lnTo>
                  <a:lnTo>
                    <a:pt x="1247038" y="1213628"/>
                  </a:lnTo>
                  <a:lnTo>
                    <a:pt x="1213628" y="1247038"/>
                  </a:lnTo>
                  <a:lnTo>
                    <a:pt x="1173569" y="1272506"/>
                  </a:lnTo>
                  <a:lnTo>
                    <a:pt x="1128159" y="1288736"/>
                  </a:lnTo>
                  <a:lnTo>
                    <a:pt x="1078691" y="1294434"/>
                  </a:lnTo>
                  <a:close/>
                </a:path>
              </a:pathLst>
            </a:custGeom>
            <a:solidFill>
              <a:srgbClr val="2077A7"/>
            </a:solidFill>
          </p:spPr>
          <p:txBody>
            <a:bodyPr wrap="square" lIns="0" tIns="0" rIns="0" bIns="0" rtlCol="0"/>
            <a:lstStyle/>
            <a:p>
              <a:endParaRPr dirty="0"/>
            </a:p>
          </p:txBody>
        </p:sp>
        <p:sp>
          <p:nvSpPr>
            <p:cNvPr id="13" name="object 13"/>
            <p:cNvSpPr/>
            <p:nvPr/>
          </p:nvSpPr>
          <p:spPr>
            <a:xfrm>
              <a:off x="2364216" y="2398891"/>
              <a:ext cx="1294765" cy="1294765"/>
            </a:xfrm>
            <a:custGeom>
              <a:avLst/>
              <a:gdLst/>
              <a:ahLst/>
              <a:cxnLst/>
              <a:rect l="l" t="t" r="r" b="b"/>
              <a:pathLst>
                <a:path w="1294764" h="1294764">
                  <a:moveTo>
                    <a:pt x="0" y="215744"/>
                  </a:moveTo>
                  <a:lnTo>
                    <a:pt x="5696" y="166276"/>
                  </a:lnTo>
                  <a:lnTo>
                    <a:pt x="21927" y="120864"/>
                  </a:lnTo>
                  <a:lnTo>
                    <a:pt x="47395" y="80806"/>
                  </a:lnTo>
                  <a:lnTo>
                    <a:pt x="80806" y="47395"/>
                  </a:lnTo>
                  <a:lnTo>
                    <a:pt x="120864" y="21927"/>
                  </a:lnTo>
                  <a:lnTo>
                    <a:pt x="166276" y="5696"/>
                  </a:lnTo>
                  <a:lnTo>
                    <a:pt x="215744" y="0"/>
                  </a:lnTo>
                  <a:lnTo>
                    <a:pt x="1078691" y="0"/>
                  </a:lnTo>
                  <a:lnTo>
                    <a:pt x="1120977" y="4182"/>
                  </a:lnTo>
                  <a:lnTo>
                    <a:pt x="1161252" y="16421"/>
                  </a:lnTo>
                  <a:lnTo>
                    <a:pt x="1198385" y="36246"/>
                  </a:lnTo>
                  <a:lnTo>
                    <a:pt x="1231244" y="63188"/>
                  </a:lnTo>
                  <a:lnTo>
                    <a:pt x="1258186" y="96047"/>
                  </a:lnTo>
                  <a:lnTo>
                    <a:pt x="1278011" y="133181"/>
                  </a:lnTo>
                  <a:lnTo>
                    <a:pt x="1290250" y="173457"/>
                  </a:lnTo>
                  <a:lnTo>
                    <a:pt x="1294434" y="215744"/>
                  </a:lnTo>
                  <a:lnTo>
                    <a:pt x="1294434" y="1078691"/>
                  </a:lnTo>
                  <a:lnTo>
                    <a:pt x="1288736" y="1128160"/>
                  </a:lnTo>
                  <a:lnTo>
                    <a:pt x="1272506" y="1173570"/>
                  </a:lnTo>
                  <a:lnTo>
                    <a:pt x="1247038" y="1213628"/>
                  </a:lnTo>
                  <a:lnTo>
                    <a:pt x="1213628" y="1247038"/>
                  </a:lnTo>
                  <a:lnTo>
                    <a:pt x="1173570" y="1272506"/>
                  </a:lnTo>
                  <a:lnTo>
                    <a:pt x="1128160" y="1288736"/>
                  </a:lnTo>
                  <a:lnTo>
                    <a:pt x="1078691" y="1294434"/>
                  </a:lnTo>
                  <a:lnTo>
                    <a:pt x="215744" y="1294434"/>
                  </a:lnTo>
                  <a:lnTo>
                    <a:pt x="166276" y="1288736"/>
                  </a:lnTo>
                  <a:lnTo>
                    <a:pt x="120864" y="1272506"/>
                  </a:lnTo>
                  <a:lnTo>
                    <a:pt x="80806" y="1247038"/>
                  </a:lnTo>
                  <a:lnTo>
                    <a:pt x="47395" y="1213628"/>
                  </a:lnTo>
                  <a:lnTo>
                    <a:pt x="21927" y="1173570"/>
                  </a:lnTo>
                  <a:lnTo>
                    <a:pt x="5696" y="1128160"/>
                  </a:lnTo>
                  <a:lnTo>
                    <a:pt x="0" y="1078691"/>
                  </a:lnTo>
                  <a:lnTo>
                    <a:pt x="0" y="215744"/>
                  </a:lnTo>
                  <a:close/>
                </a:path>
              </a:pathLst>
            </a:custGeom>
            <a:ln w="12674">
              <a:solidFill>
                <a:srgbClr val="FFFFFF"/>
              </a:solidFill>
            </a:ln>
          </p:spPr>
          <p:txBody>
            <a:bodyPr wrap="square" lIns="0" tIns="0" rIns="0" bIns="0" rtlCol="0"/>
            <a:lstStyle/>
            <a:p>
              <a:endParaRPr dirty="0"/>
            </a:p>
          </p:txBody>
        </p:sp>
      </p:grpSp>
      <p:sp>
        <p:nvSpPr>
          <p:cNvPr id="14" name="object 14"/>
          <p:cNvSpPr txBox="1"/>
          <p:nvPr/>
        </p:nvSpPr>
        <p:spPr>
          <a:xfrm>
            <a:off x="2697124" y="2801254"/>
            <a:ext cx="628650" cy="519430"/>
          </a:xfrm>
          <a:prstGeom prst="rect">
            <a:avLst/>
          </a:prstGeom>
        </p:spPr>
        <p:txBody>
          <a:bodyPr vert="horz" wrap="square" lIns="0" tIns="12700" rIns="0" bIns="0" rtlCol="0">
            <a:spAutoFit/>
          </a:bodyPr>
          <a:lstStyle/>
          <a:p>
            <a:pPr marL="12700" marR="5080" indent="100330">
              <a:lnSpc>
                <a:spcPct val="108000"/>
              </a:lnSpc>
              <a:spcBef>
                <a:spcPts val="100"/>
              </a:spcBef>
            </a:pPr>
            <a:r>
              <a:rPr sz="1500" spc="-20" dirty="0">
                <a:solidFill>
                  <a:srgbClr val="FFFFFF"/>
                </a:solidFill>
                <a:latin typeface="Arial"/>
                <a:cs typeface="Arial"/>
              </a:rPr>
              <a:t>Hate </a:t>
            </a:r>
            <a:r>
              <a:rPr sz="1500" spc="-10" dirty="0">
                <a:solidFill>
                  <a:srgbClr val="FFFFFF"/>
                </a:solidFill>
                <a:latin typeface="Arial"/>
                <a:cs typeface="Arial"/>
              </a:rPr>
              <a:t>Crimes</a:t>
            </a:r>
            <a:endParaRPr sz="1500" dirty="0">
              <a:latin typeface="Arial"/>
              <a:cs typeface="Arial"/>
            </a:endParaRPr>
          </a:p>
        </p:txBody>
      </p:sp>
      <p:grpSp>
        <p:nvGrpSpPr>
          <p:cNvPr id="15" name="object 15"/>
          <p:cNvGrpSpPr/>
          <p:nvPr/>
        </p:nvGrpSpPr>
        <p:grpSpPr>
          <a:xfrm>
            <a:off x="963861" y="3786548"/>
            <a:ext cx="1307465" cy="1307465"/>
            <a:chOff x="963861" y="3786548"/>
            <a:chExt cx="1307465" cy="1307465"/>
          </a:xfrm>
        </p:grpSpPr>
        <p:sp>
          <p:nvSpPr>
            <p:cNvPr id="16" name="object 16"/>
            <p:cNvSpPr/>
            <p:nvPr/>
          </p:nvSpPr>
          <p:spPr>
            <a:xfrm>
              <a:off x="970211" y="3792899"/>
              <a:ext cx="1294765" cy="1294765"/>
            </a:xfrm>
            <a:custGeom>
              <a:avLst/>
              <a:gdLst/>
              <a:ahLst/>
              <a:cxnLst/>
              <a:rect l="l" t="t" r="r" b="b"/>
              <a:pathLst>
                <a:path w="1294764" h="1294764">
                  <a:moveTo>
                    <a:pt x="1078691" y="1294434"/>
                  </a:moveTo>
                  <a:lnTo>
                    <a:pt x="215743" y="1294434"/>
                  </a:lnTo>
                  <a:lnTo>
                    <a:pt x="166275" y="1288736"/>
                  </a:lnTo>
                  <a:lnTo>
                    <a:pt x="120864" y="1272506"/>
                  </a:lnTo>
                  <a:lnTo>
                    <a:pt x="80806" y="1247038"/>
                  </a:lnTo>
                  <a:lnTo>
                    <a:pt x="47395" y="1213627"/>
                  </a:lnTo>
                  <a:lnTo>
                    <a:pt x="21928" y="1173569"/>
                  </a:lnTo>
                  <a:lnTo>
                    <a:pt x="5696" y="1128158"/>
                  </a:lnTo>
                  <a:lnTo>
                    <a:pt x="0" y="1078691"/>
                  </a:lnTo>
                  <a:lnTo>
                    <a:pt x="0" y="215742"/>
                  </a:lnTo>
                  <a:lnTo>
                    <a:pt x="5696" y="166274"/>
                  </a:lnTo>
                  <a:lnTo>
                    <a:pt x="21928" y="120863"/>
                  </a:lnTo>
                  <a:lnTo>
                    <a:pt x="47395" y="80806"/>
                  </a:lnTo>
                  <a:lnTo>
                    <a:pt x="80806" y="47395"/>
                  </a:lnTo>
                  <a:lnTo>
                    <a:pt x="120864" y="21927"/>
                  </a:lnTo>
                  <a:lnTo>
                    <a:pt x="166275" y="5696"/>
                  </a:lnTo>
                  <a:lnTo>
                    <a:pt x="215743" y="0"/>
                  </a:lnTo>
                  <a:lnTo>
                    <a:pt x="1078691" y="0"/>
                  </a:lnTo>
                  <a:lnTo>
                    <a:pt x="1120977" y="4182"/>
                  </a:lnTo>
                  <a:lnTo>
                    <a:pt x="1161252" y="16421"/>
                  </a:lnTo>
                  <a:lnTo>
                    <a:pt x="1198385" y="36245"/>
                  </a:lnTo>
                  <a:lnTo>
                    <a:pt x="1231245" y="63187"/>
                  </a:lnTo>
                  <a:lnTo>
                    <a:pt x="1258187" y="96047"/>
                  </a:lnTo>
                  <a:lnTo>
                    <a:pt x="1278012" y="133181"/>
                  </a:lnTo>
                  <a:lnTo>
                    <a:pt x="1290251" y="173456"/>
                  </a:lnTo>
                  <a:lnTo>
                    <a:pt x="1294435" y="215742"/>
                  </a:lnTo>
                  <a:lnTo>
                    <a:pt x="1294435" y="1078691"/>
                  </a:lnTo>
                  <a:lnTo>
                    <a:pt x="1288737" y="1128158"/>
                  </a:lnTo>
                  <a:lnTo>
                    <a:pt x="1272506" y="1173569"/>
                  </a:lnTo>
                  <a:lnTo>
                    <a:pt x="1247038" y="1213627"/>
                  </a:lnTo>
                  <a:lnTo>
                    <a:pt x="1213627" y="1247038"/>
                  </a:lnTo>
                  <a:lnTo>
                    <a:pt x="1173569" y="1272506"/>
                  </a:lnTo>
                  <a:lnTo>
                    <a:pt x="1128159" y="1288736"/>
                  </a:lnTo>
                  <a:lnTo>
                    <a:pt x="1078691" y="1294434"/>
                  </a:lnTo>
                  <a:close/>
                </a:path>
              </a:pathLst>
            </a:custGeom>
            <a:solidFill>
              <a:srgbClr val="2077A7"/>
            </a:solidFill>
          </p:spPr>
          <p:txBody>
            <a:bodyPr wrap="square" lIns="0" tIns="0" rIns="0" bIns="0" rtlCol="0"/>
            <a:lstStyle/>
            <a:p>
              <a:endParaRPr dirty="0"/>
            </a:p>
          </p:txBody>
        </p:sp>
        <p:sp>
          <p:nvSpPr>
            <p:cNvPr id="17" name="object 17"/>
            <p:cNvSpPr/>
            <p:nvPr/>
          </p:nvSpPr>
          <p:spPr>
            <a:xfrm>
              <a:off x="970211" y="3792898"/>
              <a:ext cx="1294765" cy="1294765"/>
            </a:xfrm>
            <a:custGeom>
              <a:avLst/>
              <a:gdLst/>
              <a:ahLst/>
              <a:cxnLst/>
              <a:rect l="l" t="t" r="r" b="b"/>
              <a:pathLst>
                <a:path w="1294764" h="1294764">
                  <a:moveTo>
                    <a:pt x="0" y="215742"/>
                  </a:moveTo>
                  <a:lnTo>
                    <a:pt x="5696" y="166275"/>
                  </a:lnTo>
                  <a:lnTo>
                    <a:pt x="21928" y="120864"/>
                  </a:lnTo>
                  <a:lnTo>
                    <a:pt x="47395" y="80807"/>
                  </a:lnTo>
                  <a:lnTo>
                    <a:pt x="80806" y="47396"/>
                  </a:lnTo>
                  <a:lnTo>
                    <a:pt x="120865" y="21928"/>
                  </a:lnTo>
                  <a:lnTo>
                    <a:pt x="166275" y="5697"/>
                  </a:lnTo>
                  <a:lnTo>
                    <a:pt x="215743" y="0"/>
                  </a:lnTo>
                  <a:lnTo>
                    <a:pt x="1078691" y="0"/>
                  </a:lnTo>
                  <a:lnTo>
                    <a:pt x="1120977" y="4183"/>
                  </a:lnTo>
                  <a:lnTo>
                    <a:pt x="1161252" y="16422"/>
                  </a:lnTo>
                  <a:lnTo>
                    <a:pt x="1198386" y="36247"/>
                  </a:lnTo>
                  <a:lnTo>
                    <a:pt x="1231245" y="63189"/>
                  </a:lnTo>
                  <a:lnTo>
                    <a:pt x="1258187" y="96049"/>
                  </a:lnTo>
                  <a:lnTo>
                    <a:pt x="1278012" y="133182"/>
                  </a:lnTo>
                  <a:lnTo>
                    <a:pt x="1290251" y="173457"/>
                  </a:lnTo>
                  <a:lnTo>
                    <a:pt x="1294434" y="215742"/>
                  </a:lnTo>
                  <a:lnTo>
                    <a:pt x="1294434" y="1078692"/>
                  </a:lnTo>
                  <a:lnTo>
                    <a:pt x="1288737" y="1128160"/>
                  </a:lnTo>
                  <a:lnTo>
                    <a:pt x="1272506" y="1173571"/>
                  </a:lnTo>
                  <a:lnTo>
                    <a:pt x="1247038" y="1213628"/>
                  </a:lnTo>
                  <a:lnTo>
                    <a:pt x="1213628" y="1247039"/>
                  </a:lnTo>
                  <a:lnTo>
                    <a:pt x="1173569" y="1272506"/>
                  </a:lnTo>
                  <a:lnTo>
                    <a:pt x="1128159" y="1288738"/>
                  </a:lnTo>
                  <a:lnTo>
                    <a:pt x="1078691" y="1294435"/>
                  </a:lnTo>
                  <a:lnTo>
                    <a:pt x="215743" y="1294435"/>
                  </a:lnTo>
                  <a:lnTo>
                    <a:pt x="166275" y="1288738"/>
                  </a:lnTo>
                  <a:lnTo>
                    <a:pt x="120865" y="1272506"/>
                  </a:lnTo>
                  <a:lnTo>
                    <a:pt x="80806" y="1247039"/>
                  </a:lnTo>
                  <a:lnTo>
                    <a:pt x="47395" y="1213628"/>
                  </a:lnTo>
                  <a:lnTo>
                    <a:pt x="21928" y="1173571"/>
                  </a:lnTo>
                  <a:lnTo>
                    <a:pt x="5696" y="1128160"/>
                  </a:lnTo>
                  <a:lnTo>
                    <a:pt x="0" y="1078692"/>
                  </a:lnTo>
                  <a:lnTo>
                    <a:pt x="0" y="215742"/>
                  </a:lnTo>
                  <a:close/>
                </a:path>
              </a:pathLst>
            </a:custGeom>
            <a:ln w="12674">
              <a:solidFill>
                <a:srgbClr val="FFFFFF"/>
              </a:solidFill>
            </a:ln>
          </p:spPr>
          <p:txBody>
            <a:bodyPr wrap="square" lIns="0" tIns="0" rIns="0" bIns="0" rtlCol="0"/>
            <a:lstStyle/>
            <a:p>
              <a:endParaRPr dirty="0"/>
            </a:p>
          </p:txBody>
        </p:sp>
      </p:grpSp>
      <p:sp>
        <p:nvSpPr>
          <p:cNvPr id="18" name="object 18"/>
          <p:cNvSpPr txBox="1"/>
          <p:nvPr/>
        </p:nvSpPr>
        <p:spPr>
          <a:xfrm>
            <a:off x="1187960" y="4152344"/>
            <a:ext cx="867971" cy="516873"/>
          </a:xfrm>
          <a:prstGeom prst="rect">
            <a:avLst/>
          </a:prstGeom>
        </p:spPr>
        <p:txBody>
          <a:bodyPr vert="horz" wrap="square" lIns="0" tIns="44450" rIns="0" bIns="0" rtlCol="0">
            <a:spAutoFit/>
          </a:bodyPr>
          <a:lstStyle/>
          <a:p>
            <a:pPr algn="ctr">
              <a:lnSpc>
                <a:spcPct val="100000"/>
              </a:lnSpc>
              <a:spcBef>
                <a:spcPts val="350"/>
              </a:spcBef>
            </a:pPr>
            <a:r>
              <a:rPr sz="1500" spc="-20" dirty="0">
                <a:solidFill>
                  <a:srgbClr val="FFFFFF"/>
                </a:solidFill>
                <a:latin typeface="Arial"/>
                <a:cs typeface="Arial"/>
              </a:rPr>
              <a:t>VAWA</a:t>
            </a:r>
            <a:endParaRPr sz="1500" dirty="0">
              <a:latin typeface="Arial"/>
              <a:cs typeface="Arial"/>
            </a:endParaRPr>
          </a:p>
          <a:p>
            <a:pPr marL="12700" marR="5080" algn="ctr">
              <a:lnSpc>
                <a:spcPct val="113999"/>
              </a:lnSpc>
            </a:pPr>
            <a:r>
              <a:rPr sz="1500" spc="-10" dirty="0">
                <a:solidFill>
                  <a:srgbClr val="FFFFFF"/>
                </a:solidFill>
                <a:latin typeface="Arial"/>
                <a:cs typeface="Arial"/>
              </a:rPr>
              <a:t>Offense</a:t>
            </a:r>
            <a:r>
              <a:rPr sz="1500" spc="-50" dirty="0">
                <a:solidFill>
                  <a:srgbClr val="FFFFFF"/>
                </a:solidFill>
                <a:latin typeface="Arial"/>
                <a:cs typeface="Arial"/>
              </a:rPr>
              <a:t>s</a:t>
            </a:r>
            <a:endParaRPr sz="1500" dirty="0">
              <a:latin typeface="Arial"/>
              <a:cs typeface="Arial"/>
            </a:endParaRPr>
          </a:p>
        </p:txBody>
      </p:sp>
      <p:grpSp>
        <p:nvGrpSpPr>
          <p:cNvPr id="19" name="object 19"/>
          <p:cNvGrpSpPr/>
          <p:nvPr/>
        </p:nvGrpSpPr>
        <p:grpSpPr>
          <a:xfrm>
            <a:off x="2357879" y="3834186"/>
            <a:ext cx="1307465" cy="1259840"/>
            <a:chOff x="2357879" y="3786561"/>
            <a:chExt cx="1307465" cy="1307465"/>
          </a:xfrm>
        </p:grpSpPr>
        <p:sp>
          <p:nvSpPr>
            <p:cNvPr id="20" name="object 20"/>
            <p:cNvSpPr/>
            <p:nvPr/>
          </p:nvSpPr>
          <p:spPr>
            <a:xfrm>
              <a:off x="2364217" y="3792899"/>
              <a:ext cx="1294765" cy="1294765"/>
            </a:xfrm>
            <a:custGeom>
              <a:avLst/>
              <a:gdLst/>
              <a:ahLst/>
              <a:cxnLst/>
              <a:rect l="l" t="t" r="r" b="b"/>
              <a:pathLst>
                <a:path w="1294764" h="1294764">
                  <a:moveTo>
                    <a:pt x="1078691" y="1294434"/>
                  </a:moveTo>
                  <a:lnTo>
                    <a:pt x="215743" y="1294434"/>
                  </a:lnTo>
                  <a:lnTo>
                    <a:pt x="166275" y="1288736"/>
                  </a:lnTo>
                  <a:lnTo>
                    <a:pt x="120863" y="1272506"/>
                  </a:lnTo>
                  <a:lnTo>
                    <a:pt x="80805" y="1247038"/>
                  </a:lnTo>
                  <a:lnTo>
                    <a:pt x="47395" y="1213627"/>
                  </a:lnTo>
                  <a:lnTo>
                    <a:pt x="21927" y="1173569"/>
                  </a:lnTo>
                  <a:lnTo>
                    <a:pt x="5696" y="1128158"/>
                  </a:lnTo>
                  <a:lnTo>
                    <a:pt x="0" y="1078691"/>
                  </a:lnTo>
                  <a:lnTo>
                    <a:pt x="0" y="215742"/>
                  </a:lnTo>
                  <a:lnTo>
                    <a:pt x="5696" y="166274"/>
                  </a:lnTo>
                  <a:lnTo>
                    <a:pt x="21927" y="120863"/>
                  </a:lnTo>
                  <a:lnTo>
                    <a:pt x="47395" y="80806"/>
                  </a:lnTo>
                  <a:lnTo>
                    <a:pt x="80805" y="47395"/>
                  </a:lnTo>
                  <a:lnTo>
                    <a:pt x="120863" y="21927"/>
                  </a:lnTo>
                  <a:lnTo>
                    <a:pt x="166275" y="5696"/>
                  </a:lnTo>
                  <a:lnTo>
                    <a:pt x="215743" y="0"/>
                  </a:lnTo>
                  <a:lnTo>
                    <a:pt x="1078691" y="0"/>
                  </a:lnTo>
                  <a:lnTo>
                    <a:pt x="1120976" y="4182"/>
                  </a:lnTo>
                  <a:lnTo>
                    <a:pt x="1161252" y="16421"/>
                  </a:lnTo>
                  <a:lnTo>
                    <a:pt x="1198386" y="36245"/>
                  </a:lnTo>
                  <a:lnTo>
                    <a:pt x="1231245" y="63187"/>
                  </a:lnTo>
                  <a:lnTo>
                    <a:pt x="1258188" y="96047"/>
                  </a:lnTo>
                  <a:lnTo>
                    <a:pt x="1278012" y="133181"/>
                  </a:lnTo>
                  <a:lnTo>
                    <a:pt x="1290252" y="173456"/>
                  </a:lnTo>
                  <a:lnTo>
                    <a:pt x="1294434" y="215742"/>
                  </a:lnTo>
                  <a:lnTo>
                    <a:pt x="1294434" y="1078691"/>
                  </a:lnTo>
                  <a:lnTo>
                    <a:pt x="1288736" y="1128158"/>
                  </a:lnTo>
                  <a:lnTo>
                    <a:pt x="1272506" y="1173569"/>
                  </a:lnTo>
                  <a:lnTo>
                    <a:pt x="1247038" y="1213627"/>
                  </a:lnTo>
                  <a:lnTo>
                    <a:pt x="1213628" y="1247038"/>
                  </a:lnTo>
                  <a:lnTo>
                    <a:pt x="1173569" y="1272506"/>
                  </a:lnTo>
                  <a:lnTo>
                    <a:pt x="1128159" y="1288736"/>
                  </a:lnTo>
                  <a:lnTo>
                    <a:pt x="1078691" y="1294434"/>
                  </a:lnTo>
                  <a:close/>
                </a:path>
              </a:pathLst>
            </a:custGeom>
            <a:solidFill>
              <a:srgbClr val="2077A7"/>
            </a:solidFill>
          </p:spPr>
          <p:txBody>
            <a:bodyPr wrap="square" lIns="0" tIns="0" rIns="0" bIns="0" rtlCol="0"/>
            <a:lstStyle/>
            <a:p>
              <a:endParaRPr dirty="0"/>
            </a:p>
          </p:txBody>
        </p:sp>
        <p:sp>
          <p:nvSpPr>
            <p:cNvPr id="21" name="object 21"/>
            <p:cNvSpPr/>
            <p:nvPr/>
          </p:nvSpPr>
          <p:spPr>
            <a:xfrm>
              <a:off x="2364217" y="3792898"/>
              <a:ext cx="1294765" cy="1294765"/>
            </a:xfrm>
            <a:custGeom>
              <a:avLst/>
              <a:gdLst/>
              <a:ahLst/>
              <a:cxnLst/>
              <a:rect l="l" t="t" r="r" b="b"/>
              <a:pathLst>
                <a:path w="1294764" h="1294764">
                  <a:moveTo>
                    <a:pt x="0" y="215742"/>
                  </a:moveTo>
                  <a:lnTo>
                    <a:pt x="5696" y="166275"/>
                  </a:lnTo>
                  <a:lnTo>
                    <a:pt x="21927" y="120864"/>
                  </a:lnTo>
                  <a:lnTo>
                    <a:pt x="47395" y="80807"/>
                  </a:lnTo>
                  <a:lnTo>
                    <a:pt x="80806" y="47396"/>
                  </a:lnTo>
                  <a:lnTo>
                    <a:pt x="120864" y="21928"/>
                  </a:lnTo>
                  <a:lnTo>
                    <a:pt x="166276" y="5697"/>
                  </a:lnTo>
                  <a:lnTo>
                    <a:pt x="215744" y="0"/>
                  </a:lnTo>
                  <a:lnTo>
                    <a:pt x="1078691" y="0"/>
                  </a:lnTo>
                  <a:lnTo>
                    <a:pt x="1120977" y="4183"/>
                  </a:lnTo>
                  <a:lnTo>
                    <a:pt x="1161252" y="16422"/>
                  </a:lnTo>
                  <a:lnTo>
                    <a:pt x="1198385" y="36247"/>
                  </a:lnTo>
                  <a:lnTo>
                    <a:pt x="1231244" y="63189"/>
                  </a:lnTo>
                  <a:lnTo>
                    <a:pt x="1258186" y="96049"/>
                  </a:lnTo>
                  <a:lnTo>
                    <a:pt x="1278011" y="133182"/>
                  </a:lnTo>
                  <a:lnTo>
                    <a:pt x="1290250" y="173457"/>
                  </a:lnTo>
                  <a:lnTo>
                    <a:pt x="1294434" y="215742"/>
                  </a:lnTo>
                  <a:lnTo>
                    <a:pt x="1294434" y="1078692"/>
                  </a:lnTo>
                  <a:lnTo>
                    <a:pt x="1288736" y="1128160"/>
                  </a:lnTo>
                  <a:lnTo>
                    <a:pt x="1272506" y="1173571"/>
                  </a:lnTo>
                  <a:lnTo>
                    <a:pt x="1247038" y="1213628"/>
                  </a:lnTo>
                  <a:lnTo>
                    <a:pt x="1213628" y="1247039"/>
                  </a:lnTo>
                  <a:lnTo>
                    <a:pt x="1173570" y="1272506"/>
                  </a:lnTo>
                  <a:lnTo>
                    <a:pt x="1128160" y="1288738"/>
                  </a:lnTo>
                  <a:lnTo>
                    <a:pt x="1078691" y="1294435"/>
                  </a:lnTo>
                  <a:lnTo>
                    <a:pt x="215744" y="1294435"/>
                  </a:lnTo>
                  <a:lnTo>
                    <a:pt x="166276" y="1288738"/>
                  </a:lnTo>
                  <a:lnTo>
                    <a:pt x="120864" y="1272506"/>
                  </a:lnTo>
                  <a:lnTo>
                    <a:pt x="80806" y="1247039"/>
                  </a:lnTo>
                  <a:lnTo>
                    <a:pt x="47395" y="1213628"/>
                  </a:lnTo>
                  <a:lnTo>
                    <a:pt x="21927" y="1173571"/>
                  </a:lnTo>
                  <a:lnTo>
                    <a:pt x="5696" y="1128160"/>
                  </a:lnTo>
                  <a:lnTo>
                    <a:pt x="0" y="1078692"/>
                  </a:lnTo>
                  <a:lnTo>
                    <a:pt x="0" y="215742"/>
                  </a:lnTo>
                  <a:close/>
                </a:path>
              </a:pathLst>
            </a:custGeom>
            <a:ln w="12674">
              <a:solidFill>
                <a:srgbClr val="FFFFFF"/>
              </a:solidFill>
            </a:ln>
          </p:spPr>
          <p:txBody>
            <a:bodyPr wrap="square" lIns="0" tIns="0" rIns="0" bIns="0" rtlCol="0"/>
            <a:lstStyle/>
            <a:p>
              <a:endParaRPr dirty="0"/>
            </a:p>
          </p:txBody>
        </p:sp>
      </p:grpSp>
      <p:sp>
        <p:nvSpPr>
          <p:cNvPr id="22" name="object 22"/>
          <p:cNvSpPr txBox="1"/>
          <p:nvPr/>
        </p:nvSpPr>
        <p:spPr>
          <a:xfrm>
            <a:off x="2515242" y="3840291"/>
            <a:ext cx="999490" cy="1259840"/>
          </a:xfrm>
          <a:prstGeom prst="rect">
            <a:avLst/>
          </a:prstGeom>
        </p:spPr>
        <p:txBody>
          <a:bodyPr vert="horz" wrap="square" lIns="0" tIns="12700" rIns="0" bIns="0" rtlCol="0">
            <a:spAutoFit/>
          </a:bodyPr>
          <a:lstStyle/>
          <a:p>
            <a:pPr marL="12700" marR="5080" algn="ctr">
              <a:lnSpc>
                <a:spcPct val="108000"/>
              </a:lnSpc>
              <a:spcBef>
                <a:spcPts val="100"/>
              </a:spcBef>
            </a:pPr>
            <a:r>
              <a:rPr sz="1500" dirty="0">
                <a:solidFill>
                  <a:srgbClr val="FFFFFF"/>
                </a:solidFill>
                <a:latin typeface="Arial"/>
                <a:cs typeface="Arial"/>
              </a:rPr>
              <a:t>Arrests</a:t>
            </a:r>
            <a:r>
              <a:rPr sz="1500" spc="-5" dirty="0">
                <a:solidFill>
                  <a:srgbClr val="FFFFFF"/>
                </a:solidFill>
                <a:latin typeface="Arial"/>
                <a:cs typeface="Arial"/>
              </a:rPr>
              <a:t> </a:t>
            </a:r>
            <a:r>
              <a:rPr sz="1500" spc="-25" dirty="0">
                <a:solidFill>
                  <a:srgbClr val="FFFFFF"/>
                </a:solidFill>
                <a:latin typeface="Arial"/>
                <a:cs typeface="Arial"/>
              </a:rPr>
              <a:t>and </a:t>
            </a:r>
            <a:r>
              <a:rPr sz="1500" spc="-10" dirty="0">
                <a:solidFill>
                  <a:srgbClr val="FFFFFF"/>
                </a:solidFill>
                <a:latin typeface="Arial"/>
                <a:cs typeface="Arial"/>
              </a:rPr>
              <a:t>Referrals </a:t>
            </a:r>
            <a:r>
              <a:rPr sz="1500" spc="-25" dirty="0">
                <a:solidFill>
                  <a:srgbClr val="FFFFFF"/>
                </a:solidFill>
                <a:latin typeface="Arial"/>
                <a:cs typeface="Arial"/>
              </a:rPr>
              <a:t>for </a:t>
            </a:r>
            <a:r>
              <a:rPr sz="1500" spc="-10" dirty="0">
                <a:solidFill>
                  <a:srgbClr val="FFFFFF"/>
                </a:solidFill>
                <a:latin typeface="Arial"/>
                <a:cs typeface="Arial"/>
              </a:rPr>
              <a:t>Disciplinary Action</a:t>
            </a:r>
            <a:endParaRPr sz="1500" dirty="0">
              <a:latin typeface="Arial"/>
              <a:cs typeface="Arial"/>
            </a:endParaRPr>
          </a:p>
        </p:txBody>
      </p:sp>
      <p:sp>
        <p:nvSpPr>
          <p:cNvPr id="23" name="object 23"/>
          <p:cNvSpPr txBox="1"/>
          <p:nvPr/>
        </p:nvSpPr>
        <p:spPr>
          <a:xfrm>
            <a:off x="11694451" y="6330249"/>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14</a:t>
            </a:r>
            <a:endParaRPr sz="750" dirty="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spc="-20" dirty="0"/>
              <a:t>HATE</a:t>
            </a:r>
            <a:r>
              <a:rPr spc="-240" dirty="0"/>
              <a:t> </a:t>
            </a:r>
            <a:r>
              <a:rPr spc="-10" dirty="0"/>
              <a:t>CRIMES</a:t>
            </a:r>
          </a:p>
        </p:txBody>
      </p:sp>
      <p:sp>
        <p:nvSpPr>
          <p:cNvPr id="4" name="object 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15</a:t>
            </a:fld>
            <a:endParaRPr spc="-25" dirty="0"/>
          </a:p>
        </p:txBody>
      </p:sp>
      <p:sp>
        <p:nvSpPr>
          <p:cNvPr id="3" name="object 3"/>
          <p:cNvSpPr txBox="1"/>
          <p:nvPr/>
        </p:nvSpPr>
        <p:spPr>
          <a:xfrm>
            <a:off x="1072606" y="1528215"/>
            <a:ext cx="9525635" cy="4452620"/>
          </a:xfrm>
          <a:prstGeom prst="rect">
            <a:avLst/>
          </a:prstGeom>
        </p:spPr>
        <p:txBody>
          <a:bodyPr vert="horz" wrap="square" lIns="0" tIns="12065" rIns="0" bIns="0" rtlCol="0">
            <a:spAutoFit/>
          </a:bodyPr>
          <a:lstStyle/>
          <a:p>
            <a:pPr marL="135890" marR="5080" indent="-133350">
              <a:lnSpc>
                <a:spcPct val="107900"/>
              </a:lnSpc>
              <a:spcBef>
                <a:spcPts val="95"/>
              </a:spcBef>
              <a:buClr>
                <a:srgbClr val="3EA11B"/>
              </a:buClr>
              <a:buSzPct val="96428"/>
              <a:buChar char="•"/>
              <a:tabLst>
                <a:tab pos="137160" algn="l"/>
              </a:tabLst>
            </a:pPr>
            <a:r>
              <a:rPr sz="2800" b="1" dirty="0">
                <a:solidFill>
                  <a:srgbClr val="191918"/>
                </a:solidFill>
                <a:latin typeface="Arial"/>
                <a:cs typeface="Arial"/>
              </a:rPr>
              <a:t>Hate</a:t>
            </a:r>
            <a:r>
              <a:rPr sz="2800" b="1" spc="-195" dirty="0">
                <a:solidFill>
                  <a:srgbClr val="191918"/>
                </a:solidFill>
                <a:latin typeface="Arial"/>
                <a:cs typeface="Arial"/>
              </a:rPr>
              <a:t> </a:t>
            </a:r>
            <a:r>
              <a:rPr sz="2800" b="1" spc="-20" dirty="0">
                <a:solidFill>
                  <a:srgbClr val="191918"/>
                </a:solidFill>
                <a:latin typeface="Arial"/>
                <a:cs typeface="Arial"/>
              </a:rPr>
              <a:t>Crime</a:t>
            </a:r>
            <a:r>
              <a:rPr sz="2800" spc="-20" dirty="0">
                <a:solidFill>
                  <a:srgbClr val="191918"/>
                </a:solidFill>
                <a:latin typeface="Arial"/>
                <a:cs typeface="Arial"/>
              </a:rPr>
              <a:t>:</a:t>
            </a:r>
            <a:r>
              <a:rPr sz="2800" spc="-175" dirty="0">
                <a:solidFill>
                  <a:srgbClr val="191918"/>
                </a:solidFill>
                <a:latin typeface="Arial"/>
                <a:cs typeface="Arial"/>
              </a:rPr>
              <a:t> </a:t>
            </a:r>
            <a:r>
              <a:rPr sz="2800" dirty="0">
                <a:solidFill>
                  <a:srgbClr val="191918"/>
                </a:solidFill>
                <a:latin typeface="Arial"/>
                <a:cs typeface="Arial"/>
              </a:rPr>
              <a:t>A</a:t>
            </a:r>
            <a:r>
              <a:rPr sz="2800" spc="-195" dirty="0">
                <a:solidFill>
                  <a:srgbClr val="191918"/>
                </a:solidFill>
                <a:latin typeface="Arial"/>
                <a:cs typeface="Arial"/>
              </a:rPr>
              <a:t> </a:t>
            </a:r>
            <a:r>
              <a:rPr sz="2800" dirty="0">
                <a:solidFill>
                  <a:srgbClr val="191918"/>
                </a:solidFill>
                <a:latin typeface="Arial"/>
                <a:cs typeface="Arial"/>
              </a:rPr>
              <a:t>criminal</a:t>
            </a:r>
            <a:r>
              <a:rPr sz="2800" spc="-95" dirty="0">
                <a:solidFill>
                  <a:srgbClr val="191918"/>
                </a:solidFill>
                <a:latin typeface="Arial"/>
                <a:cs typeface="Arial"/>
              </a:rPr>
              <a:t> </a:t>
            </a:r>
            <a:r>
              <a:rPr sz="2800" dirty="0">
                <a:solidFill>
                  <a:srgbClr val="191918"/>
                </a:solidFill>
                <a:latin typeface="Arial"/>
                <a:cs typeface="Arial"/>
              </a:rPr>
              <a:t>offense</a:t>
            </a:r>
            <a:r>
              <a:rPr sz="2800" spc="-95" dirty="0">
                <a:solidFill>
                  <a:srgbClr val="191918"/>
                </a:solidFill>
                <a:latin typeface="Arial"/>
                <a:cs typeface="Arial"/>
              </a:rPr>
              <a:t> </a:t>
            </a:r>
            <a:r>
              <a:rPr sz="2800" dirty="0">
                <a:solidFill>
                  <a:srgbClr val="191918"/>
                </a:solidFill>
                <a:latin typeface="Arial"/>
                <a:cs typeface="Arial"/>
              </a:rPr>
              <a:t>that</a:t>
            </a:r>
            <a:r>
              <a:rPr sz="2800" spc="-95" dirty="0">
                <a:solidFill>
                  <a:srgbClr val="191918"/>
                </a:solidFill>
                <a:latin typeface="Arial"/>
                <a:cs typeface="Arial"/>
              </a:rPr>
              <a:t> </a:t>
            </a:r>
            <a:r>
              <a:rPr sz="2800" dirty="0">
                <a:solidFill>
                  <a:srgbClr val="191918"/>
                </a:solidFill>
                <a:latin typeface="Arial"/>
                <a:cs typeface="Arial"/>
              </a:rPr>
              <a:t>manifests</a:t>
            </a:r>
            <a:r>
              <a:rPr sz="2800" spc="-95" dirty="0">
                <a:solidFill>
                  <a:srgbClr val="191918"/>
                </a:solidFill>
                <a:latin typeface="Arial"/>
                <a:cs typeface="Arial"/>
              </a:rPr>
              <a:t> </a:t>
            </a:r>
            <a:r>
              <a:rPr sz="2800" dirty="0">
                <a:solidFill>
                  <a:srgbClr val="191918"/>
                </a:solidFill>
                <a:latin typeface="Arial"/>
                <a:cs typeface="Arial"/>
              </a:rPr>
              <a:t>evidence</a:t>
            </a:r>
            <a:r>
              <a:rPr sz="2800" spc="-95" dirty="0">
                <a:solidFill>
                  <a:srgbClr val="191918"/>
                </a:solidFill>
                <a:latin typeface="Arial"/>
                <a:cs typeface="Arial"/>
              </a:rPr>
              <a:t> </a:t>
            </a:r>
            <a:r>
              <a:rPr sz="2800" spc="-20" dirty="0">
                <a:solidFill>
                  <a:srgbClr val="191918"/>
                </a:solidFill>
                <a:latin typeface="Arial"/>
                <a:cs typeface="Arial"/>
              </a:rPr>
              <a:t>that 	</a:t>
            </a:r>
            <a:r>
              <a:rPr sz="2800" dirty="0">
                <a:solidFill>
                  <a:srgbClr val="191918"/>
                </a:solidFill>
                <a:latin typeface="Arial"/>
                <a:cs typeface="Arial"/>
              </a:rPr>
              <a:t>the</a:t>
            </a:r>
            <a:r>
              <a:rPr sz="2800" spc="-95" dirty="0">
                <a:solidFill>
                  <a:srgbClr val="191918"/>
                </a:solidFill>
                <a:latin typeface="Arial"/>
                <a:cs typeface="Arial"/>
              </a:rPr>
              <a:t> </a:t>
            </a:r>
            <a:r>
              <a:rPr sz="2800" dirty="0">
                <a:solidFill>
                  <a:srgbClr val="191918"/>
                </a:solidFill>
                <a:latin typeface="Arial"/>
                <a:cs typeface="Arial"/>
              </a:rPr>
              <a:t>victim</a:t>
            </a:r>
            <a:r>
              <a:rPr sz="2800" spc="-95" dirty="0">
                <a:solidFill>
                  <a:srgbClr val="191918"/>
                </a:solidFill>
                <a:latin typeface="Arial"/>
                <a:cs typeface="Arial"/>
              </a:rPr>
              <a:t> </a:t>
            </a:r>
            <a:r>
              <a:rPr sz="2800" dirty="0">
                <a:solidFill>
                  <a:srgbClr val="191918"/>
                </a:solidFill>
                <a:latin typeface="Arial"/>
                <a:cs typeface="Arial"/>
              </a:rPr>
              <a:t>was</a:t>
            </a:r>
            <a:r>
              <a:rPr sz="2800" spc="-95" dirty="0">
                <a:solidFill>
                  <a:srgbClr val="191918"/>
                </a:solidFill>
                <a:latin typeface="Arial"/>
                <a:cs typeface="Arial"/>
              </a:rPr>
              <a:t> </a:t>
            </a:r>
            <a:r>
              <a:rPr sz="2800" dirty="0">
                <a:solidFill>
                  <a:srgbClr val="191918"/>
                </a:solidFill>
                <a:latin typeface="Arial"/>
                <a:cs typeface="Arial"/>
              </a:rPr>
              <a:t>intentionally</a:t>
            </a:r>
            <a:r>
              <a:rPr sz="2800" spc="-95" dirty="0">
                <a:solidFill>
                  <a:srgbClr val="191918"/>
                </a:solidFill>
                <a:latin typeface="Arial"/>
                <a:cs typeface="Arial"/>
              </a:rPr>
              <a:t> </a:t>
            </a:r>
            <a:r>
              <a:rPr sz="2800" dirty="0">
                <a:solidFill>
                  <a:srgbClr val="191918"/>
                </a:solidFill>
                <a:latin typeface="Arial"/>
                <a:cs typeface="Arial"/>
              </a:rPr>
              <a:t>selected</a:t>
            </a:r>
            <a:r>
              <a:rPr sz="2800" spc="-90" dirty="0">
                <a:solidFill>
                  <a:srgbClr val="191918"/>
                </a:solidFill>
                <a:latin typeface="Arial"/>
                <a:cs typeface="Arial"/>
              </a:rPr>
              <a:t> </a:t>
            </a:r>
            <a:r>
              <a:rPr sz="2800" dirty="0">
                <a:solidFill>
                  <a:srgbClr val="191918"/>
                </a:solidFill>
                <a:latin typeface="Arial"/>
                <a:cs typeface="Arial"/>
              </a:rPr>
              <a:t>because</a:t>
            </a:r>
            <a:r>
              <a:rPr sz="2800" spc="-95" dirty="0">
                <a:solidFill>
                  <a:srgbClr val="191918"/>
                </a:solidFill>
                <a:latin typeface="Arial"/>
                <a:cs typeface="Arial"/>
              </a:rPr>
              <a:t> </a:t>
            </a:r>
            <a:r>
              <a:rPr sz="2800" dirty="0">
                <a:solidFill>
                  <a:srgbClr val="191918"/>
                </a:solidFill>
                <a:latin typeface="Arial"/>
                <a:cs typeface="Arial"/>
              </a:rPr>
              <a:t>of</a:t>
            </a:r>
            <a:r>
              <a:rPr sz="2800" spc="-95" dirty="0">
                <a:solidFill>
                  <a:srgbClr val="191918"/>
                </a:solidFill>
                <a:latin typeface="Arial"/>
                <a:cs typeface="Arial"/>
              </a:rPr>
              <a:t> </a:t>
            </a:r>
            <a:r>
              <a:rPr sz="2800" spc="-25" dirty="0">
                <a:solidFill>
                  <a:srgbClr val="191918"/>
                </a:solidFill>
                <a:latin typeface="Arial"/>
                <a:cs typeface="Arial"/>
              </a:rPr>
              <a:t>the 	</a:t>
            </a:r>
            <a:r>
              <a:rPr sz="2800" dirty="0">
                <a:solidFill>
                  <a:srgbClr val="191918"/>
                </a:solidFill>
                <a:latin typeface="Arial"/>
                <a:cs typeface="Arial"/>
              </a:rPr>
              <a:t>perpetrator’s</a:t>
            </a:r>
            <a:r>
              <a:rPr sz="2800" spc="-95" dirty="0">
                <a:solidFill>
                  <a:srgbClr val="191918"/>
                </a:solidFill>
                <a:latin typeface="Arial"/>
                <a:cs typeface="Arial"/>
              </a:rPr>
              <a:t> </a:t>
            </a:r>
            <a:r>
              <a:rPr sz="2800" dirty="0">
                <a:solidFill>
                  <a:srgbClr val="191918"/>
                </a:solidFill>
                <a:latin typeface="Arial"/>
                <a:cs typeface="Arial"/>
              </a:rPr>
              <a:t>actual</a:t>
            </a:r>
            <a:r>
              <a:rPr sz="2800" spc="-90" dirty="0">
                <a:solidFill>
                  <a:srgbClr val="191918"/>
                </a:solidFill>
                <a:latin typeface="Arial"/>
                <a:cs typeface="Arial"/>
              </a:rPr>
              <a:t> </a:t>
            </a:r>
            <a:r>
              <a:rPr sz="2800" dirty="0">
                <a:solidFill>
                  <a:srgbClr val="191918"/>
                </a:solidFill>
                <a:latin typeface="Arial"/>
                <a:cs typeface="Arial"/>
              </a:rPr>
              <a:t>or</a:t>
            </a:r>
            <a:r>
              <a:rPr sz="2800" spc="-90" dirty="0">
                <a:solidFill>
                  <a:srgbClr val="191918"/>
                </a:solidFill>
                <a:latin typeface="Arial"/>
                <a:cs typeface="Arial"/>
              </a:rPr>
              <a:t> </a:t>
            </a:r>
            <a:r>
              <a:rPr sz="2800" dirty="0">
                <a:solidFill>
                  <a:srgbClr val="191918"/>
                </a:solidFill>
                <a:latin typeface="Arial"/>
                <a:cs typeface="Arial"/>
              </a:rPr>
              <a:t>perceived</a:t>
            </a:r>
            <a:r>
              <a:rPr sz="2800" spc="-95" dirty="0">
                <a:solidFill>
                  <a:srgbClr val="191918"/>
                </a:solidFill>
                <a:latin typeface="Arial"/>
                <a:cs typeface="Arial"/>
              </a:rPr>
              <a:t> </a:t>
            </a:r>
            <a:r>
              <a:rPr sz="2800" dirty="0">
                <a:solidFill>
                  <a:srgbClr val="191918"/>
                </a:solidFill>
                <a:latin typeface="Arial"/>
                <a:cs typeface="Arial"/>
              </a:rPr>
              <a:t>bias</a:t>
            </a:r>
            <a:r>
              <a:rPr sz="2800" spc="-90" dirty="0">
                <a:solidFill>
                  <a:srgbClr val="191918"/>
                </a:solidFill>
                <a:latin typeface="Arial"/>
                <a:cs typeface="Arial"/>
              </a:rPr>
              <a:t> </a:t>
            </a:r>
            <a:r>
              <a:rPr sz="2800" dirty="0">
                <a:solidFill>
                  <a:srgbClr val="191918"/>
                </a:solidFill>
                <a:latin typeface="Arial"/>
                <a:cs typeface="Arial"/>
              </a:rPr>
              <a:t>against</a:t>
            </a:r>
            <a:r>
              <a:rPr sz="2800" spc="-90" dirty="0">
                <a:solidFill>
                  <a:srgbClr val="191918"/>
                </a:solidFill>
                <a:latin typeface="Arial"/>
                <a:cs typeface="Arial"/>
              </a:rPr>
              <a:t> </a:t>
            </a:r>
            <a:r>
              <a:rPr sz="2800" dirty="0">
                <a:solidFill>
                  <a:srgbClr val="191918"/>
                </a:solidFill>
                <a:latin typeface="Arial"/>
                <a:cs typeface="Arial"/>
              </a:rPr>
              <a:t>the</a:t>
            </a:r>
            <a:r>
              <a:rPr sz="2800" spc="-95" dirty="0">
                <a:solidFill>
                  <a:srgbClr val="191918"/>
                </a:solidFill>
                <a:latin typeface="Arial"/>
                <a:cs typeface="Arial"/>
              </a:rPr>
              <a:t> </a:t>
            </a:r>
            <a:r>
              <a:rPr sz="2800" spc="-10" dirty="0">
                <a:solidFill>
                  <a:srgbClr val="191918"/>
                </a:solidFill>
                <a:latin typeface="Arial"/>
                <a:cs typeface="Arial"/>
              </a:rPr>
              <a:t>victim</a:t>
            </a:r>
            <a:endParaRPr sz="2800" dirty="0">
              <a:latin typeface="Arial"/>
              <a:cs typeface="Arial"/>
            </a:endParaRPr>
          </a:p>
          <a:p>
            <a:pPr>
              <a:lnSpc>
                <a:spcPct val="100000"/>
              </a:lnSpc>
              <a:spcBef>
                <a:spcPts val="1510"/>
              </a:spcBef>
              <a:buClr>
                <a:srgbClr val="3EA11B"/>
              </a:buClr>
              <a:buFont typeface="Arial"/>
              <a:buChar char="•"/>
            </a:pPr>
            <a:endParaRPr sz="2800" dirty="0">
              <a:latin typeface="Arial"/>
              <a:cs typeface="Arial"/>
            </a:endParaRPr>
          </a:p>
          <a:p>
            <a:pPr marL="591185" marR="556895" lvl="1" indent="-134620">
              <a:lnSpc>
                <a:spcPct val="107900"/>
              </a:lnSpc>
              <a:buClr>
                <a:srgbClr val="3EA11B"/>
              </a:buClr>
              <a:buChar char="•"/>
              <a:tabLst>
                <a:tab pos="593090" algn="l"/>
              </a:tabLst>
            </a:pPr>
            <a:r>
              <a:rPr sz="2400" dirty="0">
                <a:solidFill>
                  <a:srgbClr val="191918"/>
                </a:solidFill>
                <a:latin typeface="Arial"/>
                <a:cs typeface="Arial"/>
              </a:rPr>
              <a:t>The</a:t>
            </a:r>
            <a:r>
              <a:rPr sz="2400" spc="-60" dirty="0">
                <a:solidFill>
                  <a:srgbClr val="191918"/>
                </a:solidFill>
                <a:latin typeface="Arial"/>
                <a:cs typeface="Arial"/>
              </a:rPr>
              <a:t> </a:t>
            </a:r>
            <a:r>
              <a:rPr sz="2400" dirty="0">
                <a:solidFill>
                  <a:srgbClr val="191918"/>
                </a:solidFill>
                <a:latin typeface="Arial"/>
                <a:cs typeface="Arial"/>
              </a:rPr>
              <a:t>Clery</a:t>
            </a:r>
            <a:r>
              <a:rPr sz="2400" spc="-55" dirty="0">
                <a:solidFill>
                  <a:srgbClr val="191918"/>
                </a:solidFill>
                <a:latin typeface="Arial"/>
                <a:cs typeface="Arial"/>
              </a:rPr>
              <a:t> </a:t>
            </a:r>
            <a:r>
              <a:rPr sz="2400" dirty="0">
                <a:solidFill>
                  <a:srgbClr val="191918"/>
                </a:solidFill>
                <a:latin typeface="Arial"/>
                <a:cs typeface="Arial"/>
              </a:rPr>
              <a:t>Hate</a:t>
            </a:r>
            <a:r>
              <a:rPr sz="2400" spc="-55" dirty="0">
                <a:solidFill>
                  <a:srgbClr val="191918"/>
                </a:solidFill>
                <a:latin typeface="Arial"/>
                <a:cs typeface="Arial"/>
              </a:rPr>
              <a:t> </a:t>
            </a:r>
            <a:r>
              <a:rPr sz="2400" dirty="0">
                <a:solidFill>
                  <a:srgbClr val="191918"/>
                </a:solidFill>
                <a:latin typeface="Arial"/>
                <a:cs typeface="Arial"/>
              </a:rPr>
              <a:t>Crime</a:t>
            </a:r>
            <a:r>
              <a:rPr sz="2400" spc="-55" dirty="0">
                <a:solidFill>
                  <a:srgbClr val="191918"/>
                </a:solidFill>
                <a:latin typeface="Arial"/>
                <a:cs typeface="Arial"/>
              </a:rPr>
              <a:t> </a:t>
            </a:r>
            <a:r>
              <a:rPr sz="2400" dirty="0">
                <a:solidFill>
                  <a:srgbClr val="191918"/>
                </a:solidFill>
                <a:latin typeface="Arial"/>
                <a:cs typeface="Arial"/>
              </a:rPr>
              <a:t>provisions</a:t>
            </a:r>
            <a:r>
              <a:rPr sz="2400" spc="-55" dirty="0">
                <a:solidFill>
                  <a:srgbClr val="191918"/>
                </a:solidFill>
                <a:latin typeface="Arial"/>
                <a:cs typeface="Arial"/>
              </a:rPr>
              <a:t> </a:t>
            </a:r>
            <a:r>
              <a:rPr sz="2400" dirty="0">
                <a:solidFill>
                  <a:srgbClr val="191918"/>
                </a:solidFill>
                <a:latin typeface="Arial"/>
                <a:cs typeface="Arial"/>
              </a:rPr>
              <a:t>apply</a:t>
            </a:r>
            <a:r>
              <a:rPr sz="2400" spc="-55" dirty="0">
                <a:solidFill>
                  <a:srgbClr val="191918"/>
                </a:solidFill>
                <a:latin typeface="Arial"/>
                <a:cs typeface="Arial"/>
              </a:rPr>
              <a:t> </a:t>
            </a:r>
            <a:r>
              <a:rPr sz="2400" dirty="0">
                <a:solidFill>
                  <a:srgbClr val="191918"/>
                </a:solidFill>
                <a:latin typeface="Arial"/>
                <a:cs typeface="Arial"/>
              </a:rPr>
              <a:t>to</a:t>
            </a:r>
            <a:r>
              <a:rPr sz="2400" spc="-60" dirty="0">
                <a:solidFill>
                  <a:srgbClr val="191918"/>
                </a:solidFill>
                <a:latin typeface="Arial"/>
                <a:cs typeface="Arial"/>
              </a:rPr>
              <a:t> </a:t>
            </a:r>
            <a:r>
              <a:rPr sz="2400" dirty="0">
                <a:solidFill>
                  <a:srgbClr val="191918"/>
                </a:solidFill>
                <a:latin typeface="Arial"/>
                <a:cs typeface="Arial"/>
              </a:rPr>
              <a:t>all</a:t>
            </a:r>
            <a:r>
              <a:rPr sz="2400" spc="-55" dirty="0">
                <a:solidFill>
                  <a:srgbClr val="191918"/>
                </a:solidFill>
                <a:latin typeface="Arial"/>
                <a:cs typeface="Arial"/>
              </a:rPr>
              <a:t> </a:t>
            </a:r>
            <a:r>
              <a:rPr sz="2400" spc="-25" dirty="0">
                <a:solidFill>
                  <a:srgbClr val="191918"/>
                </a:solidFill>
                <a:latin typeface="Arial"/>
                <a:cs typeface="Arial"/>
              </a:rPr>
              <a:t>Clery-</a:t>
            </a:r>
            <a:r>
              <a:rPr sz="2400" spc="-10" dirty="0">
                <a:solidFill>
                  <a:srgbClr val="191918"/>
                </a:solidFill>
                <a:latin typeface="Arial"/>
                <a:cs typeface="Arial"/>
              </a:rPr>
              <a:t>reportable 	</a:t>
            </a:r>
            <a:r>
              <a:rPr sz="2400" dirty="0">
                <a:solidFill>
                  <a:srgbClr val="191918"/>
                </a:solidFill>
                <a:latin typeface="Arial"/>
                <a:cs typeface="Arial"/>
              </a:rPr>
              <a:t>offenses</a:t>
            </a:r>
            <a:r>
              <a:rPr sz="2400" spc="-65" dirty="0">
                <a:solidFill>
                  <a:srgbClr val="191918"/>
                </a:solidFill>
                <a:latin typeface="Arial"/>
                <a:cs typeface="Arial"/>
              </a:rPr>
              <a:t> </a:t>
            </a:r>
            <a:r>
              <a:rPr sz="2400" dirty="0">
                <a:solidFill>
                  <a:srgbClr val="191918"/>
                </a:solidFill>
                <a:latin typeface="Arial"/>
                <a:cs typeface="Arial"/>
              </a:rPr>
              <a:t>as</a:t>
            </a:r>
            <a:r>
              <a:rPr sz="2400" spc="-60" dirty="0">
                <a:solidFill>
                  <a:srgbClr val="191918"/>
                </a:solidFill>
                <a:latin typeface="Arial"/>
                <a:cs typeface="Arial"/>
              </a:rPr>
              <a:t> </a:t>
            </a:r>
            <a:r>
              <a:rPr sz="2400" dirty="0">
                <a:solidFill>
                  <a:srgbClr val="191918"/>
                </a:solidFill>
                <a:latin typeface="Arial"/>
                <a:cs typeface="Arial"/>
              </a:rPr>
              <a:t>well</a:t>
            </a:r>
            <a:r>
              <a:rPr sz="2400" spc="-60" dirty="0">
                <a:solidFill>
                  <a:srgbClr val="191918"/>
                </a:solidFill>
                <a:latin typeface="Arial"/>
                <a:cs typeface="Arial"/>
              </a:rPr>
              <a:t> </a:t>
            </a:r>
            <a:r>
              <a:rPr sz="2400" dirty="0">
                <a:solidFill>
                  <a:srgbClr val="191918"/>
                </a:solidFill>
                <a:latin typeface="Arial"/>
                <a:cs typeface="Arial"/>
              </a:rPr>
              <a:t>as</a:t>
            </a:r>
            <a:r>
              <a:rPr sz="2400" spc="-60" dirty="0">
                <a:solidFill>
                  <a:srgbClr val="191918"/>
                </a:solidFill>
                <a:latin typeface="Arial"/>
                <a:cs typeface="Arial"/>
              </a:rPr>
              <a:t> </a:t>
            </a:r>
            <a:r>
              <a:rPr sz="2400" dirty="0">
                <a:solidFill>
                  <a:srgbClr val="191918"/>
                </a:solidFill>
                <a:latin typeface="Arial"/>
                <a:cs typeface="Arial"/>
              </a:rPr>
              <a:t>the</a:t>
            </a:r>
            <a:r>
              <a:rPr sz="2400" spc="-65" dirty="0">
                <a:solidFill>
                  <a:srgbClr val="191918"/>
                </a:solidFill>
                <a:latin typeface="Arial"/>
                <a:cs typeface="Arial"/>
              </a:rPr>
              <a:t> </a:t>
            </a:r>
            <a:r>
              <a:rPr sz="2400" dirty="0">
                <a:solidFill>
                  <a:srgbClr val="191918"/>
                </a:solidFill>
                <a:latin typeface="Arial"/>
                <a:cs typeface="Arial"/>
              </a:rPr>
              <a:t>crimes</a:t>
            </a:r>
            <a:r>
              <a:rPr sz="2400" spc="-60" dirty="0">
                <a:solidFill>
                  <a:srgbClr val="191918"/>
                </a:solidFill>
                <a:latin typeface="Arial"/>
                <a:cs typeface="Arial"/>
              </a:rPr>
              <a:t> </a:t>
            </a:r>
            <a:r>
              <a:rPr sz="2400" dirty="0">
                <a:solidFill>
                  <a:srgbClr val="191918"/>
                </a:solidFill>
                <a:latin typeface="Arial"/>
                <a:cs typeface="Arial"/>
              </a:rPr>
              <a:t>of</a:t>
            </a:r>
            <a:r>
              <a:rPr sz="2400" spc="-60" dirty="0">
                <a:solidFill>
                  <a:srgbClr val="191918"/>
                </a:solidFill>
                <a:latin typeface="Arial"/>
                <a:cs typeface="Arial"/>
              </a:rPr>
              <a:t> </a:t>
            </a:r>
            <a:r>
              <a:rPr sz="2400" spc="-10" dirty="0">
                <a:solidFill>
                  <a:srgbClr val="191918"/>
                </a:solidFill>
                <a:latin typeface="Arial"/>
                <a:cs typeface="Arial"/>
              </a:rPr>
              <a:t>Intimidation,</a:t>
            </a:r>
            <a:r>
              <a:rPr sz="2400" spc="-60" dirty="0">
                <a:solidFill>
                  <a:srgbClr val="191918"/>
                </a:solidFill>
                <a:latin typeface="Arial"/>
                <a:cs typeface="Arial"/>
              </a:rPr>
              <a:t> </a:t>
            </a:r>
            <a:r>
              <a:rPr sz="2400" spc="-20" dirty="0">
                <a:solidFill>
                  <a:srgbClr val="191918"/>
                </a:solidFill>
                <a:latin typeface="Arial"/>
                <a:cs typeface="Arial"/>
              </a:rPr>
              <a:t>Larceny,</a:t>
            </a:r>
            <a:r>
              <a:rPr sz="2400" spc="-65" dirty="0">
                <a:solidFill>
                  <a:srgbClr val="191918"/>
                </a:solidFill>
                <a:latin typeface="Arial"/>
                <a:cs typeface="Arial"/>
              </a:rPr>
              <a:t> </a:t>
            </a:r>
            <a:r>
              <a:rPr sz="2400" spc="-10" dirty="0">
                <a:solidFill>
                  <a:srgbClr val="191918"/>
                </a:solidFill>
                <a:latin typeface="Arial"/>
                <a:cs typeface="Arial"/>
              </a:rPr>
              <a:t>Simple 	</a:t>
            </a:r>
            <a:r>
              <a:rPr sz="2400" dirty="0">
                <a:solidFill>
                  <a:srgbClr val="191918"/>
                </a:solidFill>
                <a:latin typeface="Arial"/>
                <a:cs typeface="Arial"/>
              </a:rPr>
              <a:t>Assault,</a:t>
            </a:r>
            <a:r>
              <a:rPr sz="2400" spc="-55" dirty="0">
                <a:solidFill>
                  <a:srgbClr val="191918"/>
                </a:solidFill>
                <a:latin typeface="Arial"/>
                <a:cs typeface="Arial"/>
              </a:rPr>
              <a:t> </a:t>
            </a:r>
            <a:r>
              <a:rPr sz="2400" dirty="0">
                <a:solidFill>
                  <a:srgbClr val="191918"/>
                </a:solidFill>
                <a:latin typeface="Arial"/>
                <a:cs typeface="Arial"/>
              </a:rPr>
              <a:t>and</a:t>
            </a:r>
            <a:r>
              <a:rPr sz="2400" spc="-40" dirty="0">
                <a:solidFill>
                  <a:srgbClr val="191918"/>
                </a:solidFill>
                <a:latin typeface="Arial"/>
                <a:cs typeface="Arial"/>
              </a:rPr>
              <a:t> </a:t>
            </a:r>
            <a:r>
              <a:rPr sz="2400" spc="-25" dirty="0">
                <a:solidFill>
                  <a:srgbClr val="191918"/>
                </a:solidFill>
                <a:latin typeface="Arial"/>
                <a:cs typeface="Arial"/>
              </a:rPr>
              <a:t>Vandalism/Destruction</a:t>
            </a:r>
            <a:r>
              <a:rPr sz="2400" spc="-40" dirty="0">
                <a:solidFill>
                  <a:srgbClr val="191918"/>
                </a:solidFill>
                <a:latin typeface="Arial"/>
                <a:cs typeface="Arial"/>
              </a:rPr>
              <a:t> </a:t>
            </a:r>
            <a:r>
              <a:rPr sz="2400" dirty="0">
                <a:solidFill>
                  <a:srgbClr val="191918"/>
                </a:solidFill>
                <a:latin typeface="Arial"/>
                <a:cs typeface="Arial"/>
              </a:rPr>
              <a:t>of</a:t>
            </a:r>
            <a:r>
              <a:rPr sz="2400" spc="-45" dirty="0">
                <a:solidFill>
                  <a:srgbClr val="191918"/>
                </a:solidFill>
                <a:latin typeface="Arial"/>
                <a:cs typeface="Arial"/>
              </a:rPr>
              <a:t> </a:t>
            </a:r>
            <a:r>
              <a:rPr sz="2400" spc="-10" dirty="0">
                <a:solidFill>
                  <a:srgbClr val="191918"/>
                </a:solidFill>
                <a:latin typeface="Arial"/>
                <a:cs typeface="Arial"/>
              </a:rPr>
              <a:t>Property</a:t>
            </a:r>
            <a:endParaRPr sz="2400" dirty="0">
              <a:latin typeface="Arial"/>
              <a:cs typeface="Arial"/>
            </a:endParaRPr>
          </a:p>
          <a:p>
            <a:pPr lvl="1">
              <a:lnSpc>
                <a:spcPct val="100000"/>
              </a:lnSpc>
              <a:spcBef>
                <a:spcPts val="960"/>
              </a:spcBef>
              <a:buClr>
                <a:srgbClr val="3EA11B"/>
              </a:buClr>
              <a:buFont typeface="Arial"/>
              <a:buChar char="•"/>
            </a:pPr>
            <a:endParaRPr sz="2400" dirty="0">
              <a:latin typeface="Arial"/>
              <a:cs typeface="Arial"/>
            </a:endParaRPr>
          </a:p>
          <a:p>
            <a:pPr marL="591185" marR="361315" lvl="1" indent="-134620">
              <a:lnSpc>
                <a:spcPct val="107900"/>
              </a:lnSpc>
              <a:buClr>
                <a:srgbClr val="3EA11B"/>
              </a:buClr>
              <a:buChar char="•"/>
              <a:tabLst>
                <a:tab pos="593090" algn="l"/>
                <a:tab pos="1778000" algn="l"/>
              </a:tabLst>
            </a:pPr>
            <a:r>
              <a:rPr sz="2400" dirty="0">
                <a:solidFill>
                  <a:srgbClr val="191918"/>
                </a:solidFill>
                <a:latin typeface="Arial"/>
                <a:cs typeface="Arial"/>
              </a:rPr>
              <a:t>Categories</a:t>
            </a:r>
            <a:r>
              <a:rPr sz="2400" spc="-90" dirty="0">
                <a:solidFill>
                  <a:srgbClr val="191918"/>
                </a:solidFill>
                <a:latin typeface="Arial"/>
                <a:cs typeface="Arial"/>
              </a:rPr>
              <a:t> </a:t>
            </a:r>
            <a:r>
              <a:rPr sz="2400" dirty="0">
                <a:solidFill>
                  <a:srgbClr val="191918"/>
                </a:solidFill>
                <a:latin typeface="Arial"/>
                <a:cs typeface="Arial"/>
              </a:rPr>
              <a:t>of</a:t>
            </a:r>
            <a:r>
              <a:rPr sz="2400" spc="-85" dirty="0">
                <a:solidFill>
                  <a:srgbClr val="191918"/>
                </a:solidFill>
                <a:latin typeface="Arial"/>
                <a:cs typeface="Arial"/>
              </a:rPr>
              <a:t> </a:t>
            </a:r>
            <a:r>
              <a:rPr sz="2400" dirty="0">
                <a:solidFill>
                  <a:srgbClr val="191918"/>
                </a:solidFill>
                <a:latin typeface="Arial"/>
                <a:cs typeface="Arial"/>
              </a:rPr>
              <a:t>Bias:</a:t>
            </a:r>
            <a:r>
              <a:rPr sz="2400" spc="-85" dirty="0">
                <a:solidFill>
                  <a:srgbClr val="191918"/>
                </a:solidFill>
                <a:latin typeface="Arial"/>
                <a:cs typeface="Arial"/>
              </a:rPr>
              <a:t> </a:t>
            </a:r>
            <a:r>
              <a:rPr sz="2400" dirty="0">
                <a:solidFill>
                  <a:srgbClr val="191918"/>
                </a:solidFill>
                <a:latin typeface="Arial"/>
                <a:cs typeface="Arial"/>
              </a:rPr>
              <a:t>Race,</a:t>
            </a:r>
            <a:r>
              <a:rPr sz="2400" spc="-85" dirty="0">
                <a:solidFill>
                  <a:srgbClr val="191918"/>
                </a:solidFill>
                <a:latin typeface="Arial"/>
                <a:cs typeface="Arial"/>
              </a:rPr>
              <a:t> </a:t>
            </a:r>
            <a:r>
              <a:rPr sz="2400" dirty="0">
                <a:solidFill>
                  <a:srgbClr val="191918"/>
                </a:solidFill>
                <a:latin typeface="Arial"/>
                <a:cs typeface="Arial"/>
              </a:rPr>
              <a:t>Religion,</a:t>
            </a:r>
            <a:r>
              <a:rPr sz="2400" spc="-90" dirty="0">
                <a:solidFill>
                  <a:srgbClr val="191918"/>
                </a:solidFill>
                <a:latin typeface="Arial"/>
                <a:cs typeface="Arial"/>
              </a:rPr>
              <a:t> </a:t>
            </a:r>
            <a:r>
              <a:rPr sz="2400" dirty="0">
                <a:solidFill>
                  <a:srgbClr val="191918"/>
                </a:solidFill>
                <a:latin typeface="Arial"/>
                <a:cs typeface="Arial"/>
              </a:rPr>
              <a:t>Sexual</a:t>
            </a:r>
            <a:r>
              <a:rPr sz="2400" spc="-85" dirty="0">
                <a:solidFill>
                  <a:srgbClr val="191918"/>
                </a:solidFill>
                <a:latin typeface="Arial"/>
                <a:cs typeface="Arial"/>
              </a:rPr>
              <a:t> </a:t>
            </a:r>
            <a:r>
              <a:rPr sz="2400" spc="-10" dirty="0">
                <a:solidFill>
                  <a:srgbClr val="191918"/>
                </a:solidFill>
                <a:latin typeface="Arial"/>
                <a:cs typeface="Arial"/>
              </a:rPr>
              <a:t>Orientation,</a:t>
            </a:r>
            <a:r>
              <a:rPr sz="2400" spc="-85" dirty="0">
                <a:solidFill>
                  <a:srgbClr val="191918"/>
                </a:solidFill>
                <a:latin typeface="Arial"/>
                <a:cs typeface="Arial"/>
              </a:rPr>
              <a:t> </a:t>
            </a:r>
            <a:r>
              <a:rPr sz="2400" spc="-10" dirty="0">
                <a:solidFill>
                  <a:srgbClr val="191918"/>
                </a:solidFill>
                <a:latin typeface="Arial"/>
                <a:cs typeface="Arial"/>
              </a:rPr>
              <a:t>Gender, 	Gender</a:t>
            </a:r>
            <a:r>
              <a:rPr sz="2400" dirty="0">
                <a:solidFill>
                  <a:srgbClr val="191918"/>
                </a:solidFill>
                <a:latin typeface="Arial"/>
                <a:cs typeface="Arial"/>
              </a:rPr>
              <a:t>	</a:t>
            </a:r>
            <a:r>
              <a:rPr sz="2400" spc="-10" dirty="0">
                <a:solidFill>
                  <a:srgbClr val="191918"/>
                </a:solidFill>
                <a:latin typeface="Arial"/>
                <a:cs typeface="Arial"/>
              </a:rPr>
              <a:t>Identity,</a:t>
            </a:r>
            <a:r>
              <a:rPr sz="2400" spc="-90" dirty="0">
                <a:solidFill>
                  <a:srgbClr val="191918"/>
                </a:solidFill>
                <a:latin typeface="Arial"/>
                <a:cs typeface="Arial"/>
              </a:rPr>
              <a:t> </a:t>
            </a:r>
            <a:r>
              <a:rPr sz="2400" spc="-20" dirty="0">
                <a:solidFill>
                  <a:srgbClr val="191918"/>
                </a:solidFill>
                <a:latin typeface="Arial"/>
                <a:cs typeface="Arial"/>
              </a:rPr>
              <a:t>Ethnicity,</a:t>
            </a:r>
            <a:r>
              <a:rPr sz="2400" spc="-90" dirty="0">
                <a:solidFill>
                  <a:srgbClr val="191918"/>
                </a:solidFill>
                <a:latin typeface="Arial"/>
                <a:cs typeface="Arial"/>
              </a:rPr>
              <a:t> </a:t>
            </a:r>
            <a:r>
              <a:rPr sz="2400" dirty="0">
                <a:solidFill>
                  <a:srgbClr val="191918"/>
                </a:solidFill>
                <a:latin typeface="Arial"/>
                <a:cs typeface="Arial"/>
              </a:rPr>
              <a:t>National</a:t>
            </a:r>
            <a:r>
              <a:rPr sz="2400" spc="-90" dirty="0">
                <a:solidFill>
                  <a:srgbClr val="191918"/>
                </a:solidFill>
                <a:latin typeface="Arial"/>
                <a:cs typeface="Arial"/>
              </a:rPr>
              <a:t> </a:t>
            </a:r>
            <a:r>
              <a:rPr sz="2400" dirty="0">
                <a:solidFill>
                  <a:srgbClr val="191918"/>
                </a:solidFill>
                <a:latin typeface="Arial"/>
                <a:cs typeface="Arial"/>
              </a:rPr>
              <a:t>Origin,</a:t>
            </a:r>
            <a:r>
              <a:rPr sz="2400" spc="-90" dirty="0">
                <a:solidFill>
                  <a:srgbClr val="191918"/>
                </a:solidFill>
                <a:latin typeface="Arial"/>
                <a:cs typeface="Arial"/>
              </a:rPr>
              <a:t> </a:t>
            </a:r>
            <a:r>
              <a:rPr sz="2400" dirty="0">
                <a:solidFill>
                  <a:srgbClr val="191918"/>
                </a:solidFill>
                <a:latin typeface="Arial"/>
                <a:cs typeface="Arial"/>
              </a:rPr>
              <a:t>and</a:t>
            </a:r>
            <a:r>
              <a:rPr sz="2400" spc="-90" dirty="0">
                <a:solidFill>
                  <a:srgbClr val="191918"/>
                </a:solidFill>
                <a:latin typeface="Arial"/>
                <a:cs typeface="Arial"/>
              </a:rPr>
              <a:t> </a:t>
            </a:r>
            <a:r>
              <a:rPr sz="2400" spc="-10" dirty="0">
                <a:solidFill>
                  <a:srgbClr val="191918"/>
                </a:solidFill>
                <a:latin typeface="Arial"/>
                <a:cs typeface="Arial"/>
              </a:rPr>
              <a:t>Disability</a:t>
            </a:r>
            <a:endParaRPr sz="2400" dirty="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spc="-20" dirty="0"/>
              <a:t>HATE</a:t>
            </a:r>
            <a:r>
              <a:rPr spc="-240" dirty="0"/>
              <a:t> </a:t>
            </a:r>
            <a:r>
              <a:rPr spc="-10" dirty="0"/>
              <a:t>CRIMES</a:t>
            </a:r>
          </a:p>
        </p:txBody>
      </p:sp>
      <p:sp>
        <p:nvSpPr>
          <p:cNvPr id="4" name="object 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16</a:t>
            </a:fld>
            <a:endParaRPr spc="-25" dirty="0"/>
          </a:p>
        </p:txBody>
      </p:sp>
      <p:sp>
        <p:nvSpPr>
          <p:cNvPr id="3" name="object 3"/>
          <p:cNvSpPr txBox="1"/>
          <p:nvPr/>
        </p:nvSpPr>
        <p:spPr>
          <a:xfrm>
            <a:off x="1099284" y="1538448"/>
            <a:ext cx="9608185" cy="3798604"/>
          </a:xfrm>
          <a:prstGeom prst="rect">
            <a:avLst/>
          </a:prstGeom>
        </p:spPr>
        <p:txBody>
          <a:bodyPr vert="horz" wrap="square" lIns="0" tIns="12065" rIns="0" bIns="0" rtlCol="0">
            <a:spAutoFit/>
          </a:bodyPr>
          <a:lstStyle/>
          <a:p>
            <a:pPr marL="109220" marR="40005" indent="-106680">
              <a:lnSpc>
                <a:spcPct val="107900"/>
              </a:lnSpc>
              <a:spcBef>
                <a:spcPts val="95"/>
              </a:spcBef>
              <a:buClr>
                <a:srgbClr val="3EA11B"/>
              </a:buClr>
              <a:buSzPct val="95454"/>
              <a:buChar char="•"/>
              <a:tabLst>
                <a:tab pos="110489" algn="l"/>
              </a:tabLst>
            </a:pPr>
            <a:r>
              <a:rPr sz="2200" b="1" spc="-25" dirty="0">
                <a:solidFill>
                  <a:srgbClr val="191918"/>
                </a:solidFill>
                <a:latin typeface="Arial"/>
                <a:cs typeface="Arial"/>
              </a:rPr>
              <a:t>Destruction/Damage/Vandalism</a:t>
            </a:r>
            <a:r>
              <a:rPr sz="2200" b="1" spc="-10" dirty="0">
                <a:solidFill>
                  <a:srgbClr val="191918"/>
                </a:solidFill>
                <a:latin typeface="Arial"/>
                <a:cs typeface="Arial"/>
              </a:rPr>
              <a:t> </a:t>
            </a:r>
            <a:r>
              <a:rPr sz="2200" b="1" dirty="0">
                <a:solidFill>
                  <a:srgbClr val="191918"/>
                </a:solidFill>
                <a:latin typeface="Arial"/>
                <a:cs typeface="Arial"/>
              </a:rPr>
              <a:t>of</a:t>
            </a:r>
            <a:r>
              <a:rPr sz="2200" b="1" spc="-10" dirty="0">
                <a:solidFill>
                  <a:srgbClr val="191918"/>
                </a:solidFill>
                <a:latin typeface="Arial"/>
                <a:cs typeface="Arial"/>
              </a:rPr>
              <a:t> </a:t>
            </a:r>
            <a:r>
              <a:rPr sz="2200" b="1" dirty="0">
                <a:solidFill>
                  <a:srgbClr val="191918"/>
                </a:solidFill>
                <a:latin typeface="Arial"/>
                <a:cs typeface="Arial"/>
              </a:rPr>
              <a:t>Property:</a:t>
            </a:r>
            <a:r>
              <a:rPr sz="2200" b="1" spc="30" dirty="0">
                <a:solidFill>
                  <a:srgbClr val="191918"/>
                </a:solidFill>
                <a:latin typeface="Arial"/>
                <a:cs typeface="Arial"/>
              </a:rPr>
              <a:t> </a:t>
            </a:r>
            <a:r>
              <a:rPr sz="2200" spc="-125" dirty="0">
                <a:solidFill>
                  <a:srgbClr val="191918"/>
                </a:solidFill>
                <a:latin typeface="Arial"/>
                <a:cs typeface="Arial"/>
              </a:rPr>
              <a:t>To</a:t>
            </a:r>
            <a:r>
              <a:rPr sz="2200" spc="-10" dirty="0">
                <a:solidFill>
                  <a:srgbClr val="191918"/>
                </a:solidFill>
                <a:latin typeface="Arial"/>
                <a:cs typeface="Arial"/>
              </a:rPr>
              <a:t> </a:t>
            </a:r>
            <a:r>
              <a:rPr sz="2200" dirty="0">
                <a:solidFill>
                  <a:srgbClr val="191918"/>
                </a:solidFill>
                <a:latin typeface="Arial"/>
                <a:cs typeface="Arial"/>
              </a:rPr>
              <a:t>willfully</a:t>
            </a:r>
            <a:r>
              <a:rPr sz="2200" spc="-10" dirty="0">
                <a:solidFill>
                  <a:srgbClr val="191918"/>
                </a:solidFill>
                <a:latin typeface="Arial"/>
                <a:cs typeface="Arial"/>
              </a:rPr>
              <a:t> </a:t>
            </a:r>
            <a:r>
              <a:rPr sz="2200" dirty="0">
                <a:solidFill>
                  <a:srgbClr val="191918"/>
                </a:solidFill>
                <a:latin typeface="Arial"/>
                <a:cs typeface="Arial"/>
              </a:rPr>
              <a:t>or</a:t>
            </a:r>
            <a:r>
              <a:rPr sz="2200" spc="-5" dirty="0">
                <a:solidFill>
                  <a:srgbClr val="191918"/>
                </a:solidFill>
                <a:latin typeface="Arial"/>
                <a:cs typeface="Arial"/>
              </a:rPr>
              <a:t> </a:t>
            </a:r>
            <a:r>
              <a:rPr sz="2200" spc="-10" dirty="0">
                <a:solidFill>
                  <a:srgbClr val="191918"/>
                </a:solidFill>
                <a:latin typeface="Arial"/>
                <a:cs typeface="Arial"/>
              </a:rPr>
              <a:t>maliciously 	</a:t>
            </a:r>
            <a:r>
              <a:rPr sz="2200" spc="-20" dirty="0">
                <a:solidFill>
                  <a:srgbClr val="191918"/>
                </a:solidFill>
                <a:latin typeface="Arial"/>
                <a:cs typeface="Arial"/>
              </a:rPr>
              <a:t>destroy,</a:t>
            </a:r>
            <a:r>
              <a:rPr sz="2200" spc="-85" dirty="0">
                <a:solidFill>
                  <a:srgbClr val="191918"/>
                </a:solidFill>
                <a:latin typeface="Arial"/>
                <a:cs typeface="Arial"/>
              </a:rPr>
              <a:t> </a:t>
            </a:r>
            <a:r>
              <a:rPr sz="2200" dirty="0">
                <a:solidFill>
                  <a:srgbClr val="191918"/>
                </a:solidFill>
                <a:latin typeface="Arial"/>
                <a:cs typeface="Arial"/>
              </a:rPr>
              <a:t>damage,</a:t>
            </a:r>
            <a:r>
              <a:rPr sz="2200" spc="-85" dirty="0">
                <a:solidFill>
                  <a:srgbClr val="191918"/>
                </a:solidFill>
                <a:latin typeface="Arial"/>
                <a:cs typeface="Arial"/>
              </a:rPr>
              <a:t> </a:t>
            </a:r>
            <a:r>
              <a:rPr sz="2200" dirty="0">
                <a:solidFill>
                  <a:srgbClr val="191918"/>
                </a:solidFill>
                <a:latin typeface="Arial"/>
                <a:cs typeface="Arial"/>
              </a:rPr>
              <a:t>deface,</a:t>
            </a:r>
            <a:r>
              <a:rPr sz="2200" spc="-85" dirty="0">
                <a:solidFill>
                  <a:srgbClr val="191918"/>
                </a:solidFill>
                <a:latin typeface="Arial"/>
                <a:cs typeface="Arial"/>
              </a:rPr>
              <a:t> </a:t>
            </a:r>
            <a:r>
              <a:rPr sz="2200" dirty="0">
                <a:solidFill>
                  <a:srgbClr val="191918"/>
                </a:solidFill>
                <a:latin typeface="Arial"/>
                <a:cs typeface="Arial"/>
              </a:rPr>
              <a:t>or</a:t>
            </a:r>
            <a:r>
              <a:rPr sz="2200" spc="-85" dirty="0">
                <a:solidFill>
                  <a:srgbClr val="191918"/>
                </a:solidFill>
                <a:latin typeface="Arial"/>
                <a:cs typeface="Arial"/>
              </a:rPr>
              <a:t> </a:t>
            </a:r>
            <a:r>
              <a:rPr sz="2200" dirty="0">
                <a:solidFill>
                  <a:srgbClr val="191918"/>
                </a:solidFill>
                <a:latin typeface="Arial"/>
                <a:cs typeface="Arial"/>
              </a:rPr>
              <a:t>otherwise</a:t>
            </a:r>
            <a:r>
              <a:rPr sz="2200" spc="-85" dirty="0">
                <a:solidFill>
                  <a:srgbClr val="191918"/>
                </a:solidFill>
                <a:latin typeface="Arial"/>
                <a:cs typeface="Arial"/>
              </a:rPr>
              <a:t> </a:t>
            </a:r>
            <a:r>
              <a:rPr sz="2200" dirty="0">
                <a:solidFill>
                  <a:srgbClr val="191918"/>
                </a:solidFill>
                <a:latin typeface="Arial"/>
                <a:cs typeface="Arial"/>
              </a:rPr>
              <a:t>injure</a:t>
            </a:r>
            <a:r>
              <a:rPr sz="2200" spc="-85" dirty="0">
                <a:solidFill>
                  <a:srgbClr val="191918"/>
                </a:solidFill>
                <a:latin typeface="Arial"/>
                <a:cs typeface="Arial"/>
              </a:rPr>
              <a:t> </a:t>
            </a:r>
            <a:r>
              <a:rPr sz="2200" dirty="0">
                <a:solidFill>
                  <a:srgbClr val="191918"/>
                </a:solidFill>
                <a:latin typeface="Arial"/>
                <a:cs typeface="Arial"/>
              </a:rPr>
              <a:t>real</a:t>
            </a:r>
            <a:r>
              <a:rPr sz="2200" spc="-85" dirty="0">
                <a:solidFill>
                  <a:srgbClr val="191918"/>
                </a:solidFill>
                <a:latin typeface="Arial"/>
                <a:cs typeface="Arial"/>
              </a:rPr>
              <a:t> </a:t>
            </a:r>
            <a:r>
              <a:rPr sz="2200" dirty="0">
                <a:solidFill>
                  <a:srgbClr val="191918"/>
                </a:solidFill>
                <a:latin typeface="Arial"/>
                <a:cs typeface="Arial"/>
              </a:rPr>
              <a:t>or</a:t>
            </a:r>
            <a:r>
              <a:rPr sz="2200" spc="-80" dirty="0">
                <a:solidFill>
                  <a:srgbClr val="191918"/>
                </a:solidFill>
                <a:latin typeface="Arial"/>
                <a:cs typeface="Arial"/>
              </a:rPr>
              <a:t> </a:t>
            </a:r>
            <a:r>
              <a:rPr sz="2200" dirty="0">
                <a:solidFill>
                  <a:srgbClr val="191918"/>
                </a:solidFill>
                <a:latin typeface="Arial"/>
                <a:cs typeface="Arial"/>
              </a:rPr>
              <a:t>personal</a:t>
            </a:r>
            <a:r>
              <a:rPr sz="2200" spc="-85" dirty="0">
                <a:solidFill>
                  <a:srgbClr val="191918"/>
                </a:solidFill>
                <a:latin typeface="Arial"/>
                <a:cs typeface="Arial"/>
              </a:rPr>
              <a:t> </a:t>
            </a:r>
            <a:r>
              <a:rPr sz="2200" spc="-10" dirty="0">
                <a:solidFill>
                  <a:srgbClr val="191918"/>
                </a:solidFill>
                <a:latin typeface="Arial"/>
                <a:cs typeface="Arial"/>
              </a:rPr>
              <a:t>property 	</a:t>
            </a:r>
            <a:r>
              <a:rPr sz="2200" dirty="0">
                <a:solidFill>
                  <a:srgbClr val="191918"/>
                </a:solidFill>
                <a:latin typeface="Arial"/>
                <a:cs typeface="Arial"/>
              </a:rPr>
              <a:t>without</a:t>
            </a:r>
            <a:r>
              <a:rPr sz="2200" spc="-65" dirty="0">
                <a:solidFill>
                  <a:srgbClr val="191918"/>
                </a:solidFill>
                <a:latin typeface="Arial"/>
                <a:cs typeface="Arial"/>
              </a:rPr>
              <a:t> </a:t>
            </a:r>
            <a:r>
              <a:rPr sz="2200" dirty="0">
                <a:solidFill>
                  <a:srgbClr val="191918"/>
                </a:solidFill>
                <a:latin typeface="Arial"/>
                <a:cs typeface="Arial"/>
              </a:rPr>
              <a:t>the</a:t>
            </a:r>
            <a:r>
              <a:rPr sz="2200" spc="-65" dirty="0">
                <a:solidFill>
                  <a:srgbClr val="191918"/>
                </a:solidFill>
                <a:latin typeface="Arial"/>
                <a:cs typeface="Arial"/>
              </a:rPr>
              <a:t> </a:t>
            </a:r>
            <a:r>
              <a:rPr sz="2200" dirty="0">
                <a:solidFill>
                  <a:srgbClr val="191918"/>
                </a:solidFill>
                <a:latin typeface="Arial"/>
                <a:cs typeface="Arial"/>
              </a:rPr>
              <a:t>consent</a:t>
            </a:r>
            <a:r>
              <a:rPr sz="2200" spc="-65" dirty="0">
                <a:solidFill>
                  <a:srgbClr val="191918"/>
                </a:solidFill>
                <a:latin typeface="Arial"/>
                <a:cs typeface="Arial"/>
              </a:rPr>
              <a:t> </a:t>
            </a:r>
            <a:r>
              <a:rPr sz="2200" dirty="0">
                <a:solidFill>
                  <a:srgbClr val="191918"/>
                </a:solidFill>
                <a:latin typeface="Arial"/>
                <a:cs typeface="Arial"/>
              </a:rPr>
              <a:t>of</a:t>
            </a:r>
            <a:r>
              <a:rPr sz="2200" spc="-65" dirty="0">
                <a:solidFill>
                  <a:srgbClr val="191918"/>
                </a:solidFill>
                <a:latin typeface="Arial"/>
                <a:cs typeface="Arial"/>
              </a:rPr>
              <a:t> </a:t>
            </a:r>
            <a:r>
              <a:rPr sz="2200" dirty="0">
                <a:solidFill>
                  <a:srgbClr val="191918"/>
                </a:solidFill>
                <a:latin typeface="Arial"/>
                <a:cs typeface="Arial"/>
              </a:rPr>
              <a:t>the</a:t>
            </a:r>
            <a:r>
              <a:rPr sz="2200" spc="-65" dirty="0">
                <a:solidFill>
                  <a:srgbClr val="191918"/>
                </a:solidFill>
                <a:latin typeface="Arial"/>
                <a:cs typeface="Arial"/>
              </a:rPr>
              <a:t> </a:t>
            </a:r>
            <a:r>
              <a:rPr sz="2200" dirty="0">
                <a:solidFill>
                  <a:srgbClr val="191918"/>
                </a:solidFill>
                <a:latin typeface="Arial"/>
                <a:cs typeface="Arial"/>
              </a:rPr>
              <a:t>owner</a:t>
            </a:r>
            <a:r>
              <a:rPr sz="2200" spc="-65" dirty="0">
                <a:solidFill>
                  <a:srgbClr val="191918"/>
                </a:solidFill>
                <a:latin typeface="Arial"/>
                <a:cs typeface="Arial"/>
              </a:rPr>
              <a:t> </a:t>
            </a:r>
            <a:r>
              <a:rPr sz="2200" dirty="0">
                <a:solidFill>
                  <a:srgbClr val="191918"/>
                </a:solidFill>
                <a:latin typeface="Arial"/>
                <a:cs typeface="Arial"/>
              </a:rPr>
              <a:t>or</a:t>
            </a:r>
            <a:r>
              <a:rPr sz="2200" spc="-60" dirty="0">
                <a:solidFill>
                  <a:srgbClr val="191918"/>
                </a:solidFill>
                <a:latin typeface="Arial"/>
                <a:cs typeface="Arial"/>
              </a:rPr>
              <a:t> </a:t>
            </a:r>
            <a:r>
              <a:rPr sz="2200" dirty="0">
                <a:solidFill>
                  <a:srgbClr val="191918"/>
                </a:solidFill>
                <a:latin typeface="Arial"/>
                <a:cs typeface="Arial"/>
              </a:rPr>
              <a:t>the</a:t>
            </a:r>
            <a:r>
              <a:rPr sz="2200" spc="-65" dirty="0">
                <a:solidFill>
                  <a:srgbClr val="191918"/>
                </a:solidFill>
                <a:latin typeface="Arial"/>
                <a:cs typeface="Arial"/>
              </a:rPr>
              <a:t> </a:t>
            </a:r>
            <a:r>
              <a:rPr sz="2200" dirty="0">
                <a:solidFill>
                  <a:srgbClr val="191918"/>
                </a:solidFill>
                <a:latin typeface="Arial"/>
                <a:cs typeface="Arial"/>
              </a:rPr>
              <a:t>person</a:t>
            </a:r>
            <a:r>
              <a:rPr sz="2200" spc="-65" dirty="0">
                <a:solidFill>
                  <a:srgbClr val="191918"/>
                </a:solidFill>
                <a:latin typeface="Arial"/>
                <a:cs typeface="Arial"/>
              </a:rPr>
              <a:t> </a:t>
            </a:r>
            <a:r>
              <a:rPr sz="2200" dirty="0">
                <a:solidFill>
                  <a:srgbClr val="191918"/>
                </a:solidFill>
                <a:latin typeface="Arial"/>
                <a:cs typeface="Arial"/>
              </a:rPr>
              <a:t>having</a:t>
            </a:r>
            <a:r>
              <a:rPr sz="2200" spc="-65" dirty="0">
                <a:solidFill>
                  <a:srgbClr val="191918"/>
                </a:solidFill>
                <a:latin typeface="Arial"/>
                <a:cs typeface="Arial"/>
              </a:rPr>
              <a:t> </a:t>
            </a:r>
            <a:r>
              <a:rPr sz="2200" dirty="0">
                <a:solidFill>
                  <a:srgbClr val="191918"/>
                </a:solidFill>
                <a:latin typeface="Arial"/>
                <a:cs typeface="Arial"/>
              </a:rPr>
              <a:t>custody</a:t>
            </a:r>
            <a:r>
              <a:rPr sz="2200" spc="-65" dirty="0">
                <a:solidFill>
                  <a:srgbClr val="191918"/>
                </a:solidFill>
                <a:latin typeface="Arial"/>
                <a:cs typeface="Arial"/>
              </a:rPr>
              <a:t> </a:t>
            </a:r>
            <a:r>
              <a:rPr sz="2200" dirty="0">
                <a:solidFill>
                  <a:srgbClr val="191918"/>
                </a:solidFill>
                <a:latin typeface="Arial"/>
                <a:cs typeface="Arial"/>
              </a:rPr>
              <a:t>or</a:t>
            </a:r>
            <a:r>
              <a:rPr sz="2200" spc="-65" dirty="0">
                <a:solidFill>
                  <a:srgbClr val="191918"/>
                </a:solidFill>
                <a:latin typeface="Arial"/>
                <a:cs typeface="Arial"/>
              </a:rPr>
              <a:t> </a:t>
            </a:r>
            <a:r>
              <a:rPr sz="2200" dirty="0">
                <a:solidFill>
                  <a:srgbClr val="191918"/>
                </a:solidFill>
                <a:latin typeface="Arial"/>
                <a:cs typeface="Arial"/>
              </a:rPr>
              <a:t>control</a:t>
            </a:r>
            <a:r>
              <a:rPr sz="2200" spc="-60" dirty="0">
                <a:solidFill>
                  <a:srgbClr val="191918"/>
                </a:solidFill>
                <a:latin typeface="Arial"/>
                <a:cs typeface="Arial"/>
              </a:rPr>
              <a:t> </a:t>
            </a:r>
            <a:r>
              <a:rPr sz="2200" dirty="0">
                <a:solidFill>
                  <a:srgbClr val="191918"/>
                </a:solidFill>
                <a:latin typeface="Arial"/>
                <a:cs typeface="Arial"/>
              </a:rPr>
              <a:t>of</a:t>
            </a:r>
            <a:r>
              <a:rPr sz="2200" spc="-65" dirty="0">
                <a:solidFill>
                  <a:srgbClr val="191918"/>
                </a:solidFill>
                <a:latin typeface="Arial"/>
                <a:cs typeface="Arial"/>
              </a:rPr>
              <a:t> </a:t>
            </a:r>
            <a:r>
              <a:rPr sz="2200" spc="-25" dirty="0">
                <a:solidFill>
                  <a:srgbClr val="191918"/>
                </a:solidFill>
                <a:latin typeface="Arial"/>
                <a:cs typeface="Arial"/>
              </a:rPr>
              <a:t>it</a:t>
            </a:r>
            <a:r>
              <a:rPr lang="en-US" sz="2200" spc="-25" dirty="0">
                <a:solidFill>
                  <a:srgbClr val="191918"/>
                </a:solidFill>
                <a:latin typeface="Arial"/>
                <a:cs typeface="Arial"/>
              </a:rPr>
              <a:t>.</a:t>
            </a:r>
            <a:endParaRPr sz="2200" dirty="0">
              <a:latin typeface="Arial"/>
              <a:cs typeface="Arial"/>
            </a:endParaRPr>
          </a:p>
          <a:p>
            <a:pPr>
              <a:lnSpc>
                <a:spcPct val="100000"/>
              </a:lnSpc>
              <a:spcBef>
                <a:spcPts val="350"/>
              </a:spcBef>
              <a:buClr>
                <a:srgbClr val="3EA11B"/>
              </a:buClr>
              <a:buFont typeface="Arial"/>
              <a:buChar char="•"/>
            </a:pPr>
            <a:endParaRPr sz="2200" dirty="0">
              <a:latin typeface="Arial"/>
              <a:cs typeface="Arial"/>
            </a:endParaRPr>
          </a:p>
          <a:p>
            <a:pPr marL="109220" marR="5080" indent="-106680" algn="just">
              <a:lnSpc>
                <a:spcPct val="107900"/>
              </a:lnSpc>
              <a:buClr>
                <a:srgbClr val="3EA11B"/>
              </a:buClr>
              <a:buSzPct val="95454"/>
              <a:buChar char="•"/>
              <a:tabLst>
                <a:tab pos="110489" algn="l"/>
              </a:tabLst>
            </a:pPr>
            <a:r>
              <a:rPr sz="2200" b="1" dirty="0">
                <a:solidFill>
                  <a:srgbClr val="191918"/>
                </a:solidFill>
                <a:latin typeface="Arial"/>
                <a:cs typeface="Arial"/>
              </a:rPr>
              <a:t>Intimidation:</a:t>
            </a:r>
            <a:r>
              <a:rPr sz="2200" b="1" spc="-110" dirty="0">
                <a:solidFill>
                  <a:srgbClr val="191918"/>
                </a:solidFill>
                <a:latin typeface="Arial"/>
                <a:cs typeface="Arial"/>
              </a:rPr>
              <a:t> </a:t>
            </a:r>
            <a:r>
              <a:rPr sz="2200" spc="-125" dirty="0">
                <a:solidFill>
                  <a:srgbClr val="191918"/>
                </a:solidFill>
                <a:latin typeface="Arial"/>
                <a:cs typeface="Arial"/>
              </a:rPr>
              <a:t>To</a:t>
            </a:r>
            <a:r>
              <a:rPr sz="2200" spc="-30" dirty="0">
                <a:solidFill>
                  <a:srgbClr val="191918"/>
                </a:solidFill>
                <a:latin typeface="Arial"/>
                <a:cs typeface="Arial"/>
              </a:rPr>
              <a:t> </a:t>
            </a:r>
            <a:r>
              <a:rPr sz="2200" dirty="0">
                <a:solidFill>
                  <a:srgbClr val="191918"/>
                </a:solidFill>
                <a:latin typeface="Arial"/>
                <a:cs typeface="Arial"/>
              </a:rPr>
              <a:t>unlawfully</a:t>
            </a:r>
            <a:r>
              <a:rPr sz="2200" spc="-65" dirty="0">
                <a:solidFill>
                  <a:srgbClr val="191918"/>
                </a:solidFill>
                <a:latin typeface="Arial"/>
                <a:cs typeface="Arial"/>
              </a:rPr>
              <a:t> </a:t>
            </a:r>
            <a:r>
              <a:rPr sz="2200" dirty="0">
                <a:solidFill>
                  <a:srgbClr val="191918"/>
                </a:solidFill>
                <a:latin typeface="Arial"/>
                <a:cs typeface="Arial"/>
              </a:rPr>
              <a:t>place</a:t>
            </a:r>
            <a:r>
              <a:rPr sz="2200" spc="-70" dirty="0">
                <a:solidFill>
                  <a:srgbClr val="191918"/>
                </a:solidFill>
                <a:latin typeface="Arial"/>
                <a:cs typeface="Arial"/>
              </a:rPr>
              <a:t> </a:t>
            </a:r>
            <a:r>
              <a:rPr sz="2200" dirty="0">
                <a:solidFill>
                  <a:srgbClr val="191918"/>
                </a:solidFill>
                <a:latin typeface="Arial"/>
                <a:cs typeface="Arial"/>
              </a:rPr>
              <a:t>another</a:t>
            </a:r>
            <a:r>
              <a:rPr sz="2200" spc="-65" dirty="0">
                <a:solidFill>
                  <a:srgbClr val="191918"/>
                </a:solidFill>
                <a:latin typeface="Arial"/>
                <a:cs typeface="Arial"/>
              </a:rPr>
              <a:t> </a:t>
            </a:r>
            <a:r>
              <a:rPr sz="2200" dirty="0">
                <a:solidFill>
                  <a:srgbClr val="191918"/>
                </a:solidFill>
                <a:latin typeface="Arial"/>
                <a:cs typeface="Arial"/>
              </a:rPr>
              <a:t>person</a:t>
            </a:r>
            <a:r>
              <a:rPr sz="2200" spc="-70" dirty="0">
                <a:solidFill>
                  <a:srgbClr val="191918"/>
                </a:solidFill>
                <a:latin typeface="Arial"/>
                <a:cs typeface="Arial"/>
              </a:rPr>
              <a:t> </a:t>
            </a:r>
            <a:r>
              <a:rPr sz="2200" dirty="0">
                <a:solidFill>
                  <a:srgbClr val="191918"/>
                </a:solidFill>
                <a:latin typeface="Arial"/>
                <a:cs typeface="Arial"/>
              </a:rPr>
              <a:t>in</a:t>
            </a:r>
            <a:r>
              <a:rPr sz="2200" spc="-65" dirty="0">
                <a:solidFill>
                  <a:srgbClr val="191918"/>
                </a:solidFill>
                <a:latin typeface="Arial"/>
                <a:cs typeface="Arial"/>
              </a:rPr>
              <a:t> </a:t>
            </a:r>
            <a:r>
              <a:rPr sz="2200" spc="-10" dirty="0">
                <a:solidFill>
                  <a:srgbClr val="191918"/>
                </a:solidFill>
                <a:latin typeface="Arial"/>
                <a:cs typeface="Arial"/>
              </a:rPr>
              <a:t>reasonable</a:t>
            </a:r>
            <a:r>
              <a:rPr sz="2200" spc="-70" dirty="0">
                <a:solidFill>
                  <a:srgbClr val="191918"/>
                </a:solidFill>
                <a:latin typeface="Arial"/>
                <a:cs typeface="Arial"/>
              </a:rPr>
              <a:t> </a:t>
            </a:r>
            <a:r>
              <a:rPr sz="2200" dirty="0">
                <a:solidFill>
                  <a:srgbClr val="191918"/>
                </a:solidFill>
                <a:latin typeface="Arial"/>
                <a:cs typeface="Arial"/>
              </a:rPr>
              <a:t>fear</a:t>
            </a:r>
            <a:r>
              <a:rPr sz="2200" spc="-65" dirty="0">
                <a:solidFill>
                  <a:srgbClr val="191918"/>
                </a:solidFill>
                <a:latin typeface="Arial"/>
                <a:cs typeface="Arial"/>
              </a:rPr>
              <a:t> </a:t>
            </a:r>
            <a:r>
              <a:rPr sz="2200" dirty="0">
                <a:solidFill>
                  <a:srgbClr val="191918"/>
                </a:solidFill>
                <a:latin typeface="Arial"/>
                <a:cs typeface="Arial"/>
              </a:rPr>
              <a:t>of</a:t>
            </a:r>
            <a:r>
              <a:rPr sz="2200" spc="-70" dirty="0">
                <a:solidFill>
                  <a:srgbClr val="191918"/>
                </a:solidFill>
                <a:latin typeface="Arial"/>
                <a:cs typeface="Arial"/>
              </a:rPr>
              <a:t> </a:t>
            </a:r>
            <a:r>
              <a:rPr sz="2200" spc="-10" dirty="0">
                <a:solidFill>
                  <a:srgbClr val="191918"/>
                </a:solidFill>
                <a:latin typeface="Arial"/>
                <a:cs typeface="Arial"/>
              </a:rPr>
              <a:t>bodily 	</a:t>
            </a:r>
            <a:r>
              <a:rPr sz="2200" dirty="0">
                <a:solidFill>
                  <a:srgbClr val="191918"/>
                </a:solidFill>
                <a:latin typeface="Arial"/>
                <a:cs typeface="Arial"/>
              </a:rPr>
              <a:t>harm</a:t>
            </a:r>
            <a:r>
              <a:rPr sz="2200" spc="-65" dirty="0">
                <a:solidFill>
                  <a:srgbClr val="191918"/>
                </a:solidFill>
                <a:latin typeface="Arial"/>
                <a:cs typeface="Arial"/>
              </a:rPr>
              <a:t> </a:t>
            </a:r>
            <a:r>
              <a:rPr sz="2200" dirty="0">
                <a:solidFill>
                  <a:srgbClr val="191918"/>
                </a:solidFill>
                <a:latin typeface="Arial"/>
                <a:cs typeface="Arial"/>
              </a:rPr>
              <a:t>through</a:t>
            </a:r>
            <a:r>
              <a:rPr sz="2200" spc="-65" dirty="0">
                <a:solidFill>
                  <a:srgbClr val="191918"/>
                </a:solidFill>
                <a:latin typeface="Arial"/>
                <a:cs typeface="Arial"/>
              </a:rPr>
              <a:t> </a:t>
            </a:r>
            <a:r>
              <a:rPr sz="2200" dirty="0">
                <a:solidFill>
                  <a:srgbClr val="191918"/>
                </a:solidFill>
                <a:latin typeface="Arial"/>
                <a:cs typeface="Arial"/>
              </a:rPr>
              <a:t>the</a:t>
            </a:r>
            <a:r>
              <a:rPr sz="2200" spc="-65" dirty="0">
                <a:solidFill>
                  <a:srgbClr val="191918"/>
                </a:solidFill>
                <a:latin typeface="Arial"/>
                <a:cs typeface="Arial"/>
              </a:rPr>
              <a:t> </a:t>
            </a:r>
            <a:r>
              <a:rPr sz="2200" dirty="0">
                <a:solidFill>
                  <a:srgbClr val="191918"/>
                </a:solidFill>
                <a:latin typeface="Arial"/>
                <a:cs typeface="Arial"/>
              </a:rPr>
              <a:t>use</a:t>
            </a:r>
            <a:r>
              <a:rPr sz="2200" spc="-60" dirty="0">
                <a:solidFill>
                  <a:srgbClr val="191918"/>
                </a:solidFill>
                <a:latin typeface="Arial"/>
                <a:cs typeface="Arial"/>
              </a:rPr>
              <a:t> </a:t>
            </a:r>
            <a:r>
              <a:rPr sz="2200" dirty="0">
                <a:solidFill>
                  <a:srgbClr val="191918"/>
                </a:solidFill>
                <a:latin typeface="Arial"/>
                <a:cs typeface="Arial"/>
              </a:rPr>
              <a:t>of</a:t>
            </a:r>
            <a:r>
              <a:rPr sz="2200" spc="-65" dirty="0">
                <a:solidFill>
                  <a:srgbClr val="191918"/>
                </a:solidFill>
                <a:latin typeface="Arial"/>
                <a:cs typeface="Arial"/>
              </a:rPr>
              <a:t> </a:t>
            </a:r>
            <a:r>
              <a:rPr sz="2200" spc="-10" dirty="0">
                <a:solidFill>
                  <a:srgbClr val="191918"/>
                </a:solidFill>
                <a:latin typeface="Arial"/>
                <a:cs typeface="Arial"/>
              </a:rPr>
              <a:t>threatening</a:t>
            </a:r>
            <a:r>
              <a:rPr sz="2200" spc="-65" dirty="0">
                <a:solidFill>
                  <a:srgbClr val="191918"/>
                </a:solidFill>
                <a:latin typeface="Arial"/>
                <a:cs typeface="Arial"/>
              </a:rPr>
              <a:t> </a:t>
            </a:r>
            <a:r>
              <a:rPr sz="2200" dirty="0">
                <a:solidFill>
                  <a:srgbClr val="191918"/>
                </a:solidFill>
                <a:latin typeface="Arial"/>
                <a:cs typeface="Arial"/>
              </a:rPr>
              <a:t>words</a:t>
            </a:r>
            <a:r>
              <a:rPr sz="2200" spc="-65" dirty="0">
                <a:solidFill>
                  <a:srgbClr val="191918"/>
                </a:solidFill>
                <a:latin typeface="Arial"/>
                <a:cs typeface="Arial"/>
              </a:rPr>
              <a:t> </a:t>
            </a:r>
            <a:r>
              <a:rPr sz="2200" dirty="0">
                <a:solidFill>
                  <a:srgbClr val="191918"/>
                </a:solidFill>
                <a:latin typeface="Arial"/>
                <a:cs typeface="Arial"/>
              </a:rPr>
              <a:t>and/or</a:t>
            </a:r>
            <a:r>
              <a:rPr sz="2200" spc="-60" dirty="0">
                <a:solidFill>
                  <a:srgbClr val="191918"/>
                </a:solidFill>
                <a:latin typeface="Arial"/>
                <a:cs typeface="Arial"/>
              </a:rPr>
              <a:t> </a:t>
            </a:r>
            <a:r>
              <a:rPr sz="2200" dirty="0">
                <a:solidFill>
                  <a:srgbClr val="191918"/>
                </a:solidFill>
                <a:latin typeface="Arial"/>
                <a:cs typeface="Arial"/>
              </a:rPr>
              <a:t>other</a:t>
            </a:r>
            <a:r>
              <a:rPr sz="2200" spc="-65" dirty="0">
                <a:solidFill>
                  <a:srgbClr val="191918"/>
                </a:solidFill>
                <a:latin typeface="Arial"/>
                <a:cs typeface="Arial"/>
              </a:rPr>
              <a:t> </a:t>
            </a:r>
            <a:r>
              <a:rPr sz="2200" dirty="0">
                <a:solidFill>
                  <a:srgbClr val="191918"/>
                </a:solidFill>
                <a:latin typeface="Arial"/>
                <a:cs typeface="Arial"/>
              </a:rPr>
              <a:t>conduct,</a:t>
            </a:r>
            <a:r>
              <a:rPr sz="2200" spc="-65" dirty="0">
                <a:solidFill>
                  <a:srgbClr val="191918"/>
                </a:solidFill>
                <a:latin typeface="Arial"/>
                <a:cs typeface="Arial"/>
              </a:rPr>
              <a:t> </a:t>
            </a:r>
            <a:r>
              <a:rPr sz="2200" dirty="0">
                <a:solidFill>
                  <a:srgbClr val="191918"/>
                </a:solidFill>
                <a:latin typeface="Arial"/>
                <a:cs typeface="Arial"/>
              </a:rPr>
              <a:t>but</a:t>
            </a:r>
            <a:r>
              <a:rPr sz="2200" spc="-65" dirty="0">
                <a:solidFill>
                  <a:srgbClr val="191918"/>
                </a:solidFill>
                <a:latin typeface="Arial"/>
                <a:cs typeface="Arial"/>
              </a:rPr>
              <a:t> </a:t>
            </a:r>
            <a:r>
              <a:rPr sz="2200" spc="-10" dirty="0">
                <a:solidFill>
                  <a:srgbClr val="191918"/>
                </a:solidFill>
                <a:latin typeface="Arial"/>
                <a:cs typeface="Arial"/>
              </a:rPr>
              <a:t>without 	</a:t>
            </a:r>
            <a:r>
              <a:rPr sz="2200" dirty="0">
                <a:solidFill>
                  <a:srgbClr val="191918"/>
                </a:solidFill>
                <a:latin typeface="Arial"/>
                <a:cs typeface="Arial"/>
              </a:rPr>
              <a:t>displaying</a:t>
            </a:r>
            <a:r>
              <a:rPr sz="2200" spc="-80" dirty="0">
                <a:solidFill>
                  <a:srgbClr val="191918"/>
                </a:solidFill>
                <a:latin typeface="Arial"/>
                <a:cs typeface="Arial"/>
              </a:rPr>
              <a:t> </a:t>
            </a:r>
            <a:r>
              <a:rPr sz="2200" dirty="0">
                <a:solidFill>
                  <a:srgbClr val="191918"/>
                </a:solidFill>
                <a:latin typeface="Arial"/>
                <a:cs typeface="Arial"/>
              </a:rPr>
              <a:t>a</a:t>
            </a:r>
            <a:r>
              <a:rPr sz="2200" spc="-80" dirty="0">
                <a:solidFill>
                  <a:srgbClr val="191918"/>
                </a:solidFill>
                <a:latin typeface="Arial"/>
                <a:cs typeface="Arial"/>
              </a:rPr>
              <a:t> </a:t>
            </a:r>
            <a:r>
              <a:rPr sz="2200" dirty="0">
                <a:solidFill>
                  <a:srgbClr val="191918"/>
                </a:solidFill>
                <a:latin typeface="Arial"/>
                <a:cs typeface="Arial"/>
              </a:rPr>
              <a:t>weapon</a:t>
            </a:r>
            <a:r>
              <a:rPr sz="2200" spc="-80" dirty="0">
                <a:solidFill>
                  <a:srgbClr val="191918"/>
                </a:solidFill>
                <a:latin typeface="Arial"/>
                <a:cs typeface="Arial"/>
              </a:rPr>
              <a:t> </a:t>
            </a:r>
            <a:r>
              <a:rPr sz="2200" dirty="0">
                <a:solidFill>
                  <a:srgbClr val="191918"/>
                </a:solidFill>
                <a:latin typeface="Arial"/>
                <a:cs typeface="Arial"/>
              </a:rPr>
              <a:t>or</a:t>
            </a:r>
            <a:r>
              <a:rPr sz="2200" spc="-80" dirty="0">
                <a:solidFill>
                  <a:srgbClr val="191918"/>
                </a:solidFill>
                <a:latin typeface="Arial"/>
                <a:cs typeface="Arial"/>
              </a:rPr>
              <a:t> </a:t>
            </a:r>
            <a:r>
              <a:rPr sz="2200" dirty="0">
                <a:solidFill>
                  <a:srgbClr val="191918"/>
                </a:solidFill>
                <a:latin typeface="Arial"/>
                <a:cs typeface="Arial"/>
              </a:rPr>
              <a:t>subjecting</a:t>
            </a:r>
            <a:r>
              <a:rPr sz="2200" spc="-75" dirty="0">
                <a:solidFill>
                  <a:srgbClr val="191918"/>
                </a:solidFill>
                <a:latin typeface="Arial"/>
                <a:cs typeface="Arial"/>
              </a:rPr>
              <a:t> </a:t>
            </a:r>
            <a:r>
              <a:rPr sz="2200" dirty="0">
                <a:solidFill>
                  <a:srgbClr val="191918"/>
                </a:solidFill>
                <a:latin typeface="Arial"/>
                <a:cs typeface="Arial"/>
              </a:rPr>
              <a:t>the</a:t>
            </a:r>
            <a:r>
              <a:rPr sz="2200" spc="-80" dirty="0">
                <a:solidFill>
                  <a:srgbClr val="191918"/>
                </a:solidFill>
                <a:latin typeface="Arial"/>
                <a:cs typeface="Arial"/>
              </a:rPr>
              <a:t> </a:t>
            </a:r>
            <a:r>
              <a:rPr sz="2200" dirty="0">
                <a:solidFill>
                  <a:srgbClr val="191918"/>
                </a:solidFill>
                <a:latin typeface="Arial"/>
                <a:cs typeface="Arial"/>
              </a:rPr>
              <a:t>victim</a:t>
            </a:r>
            <a:r>
              <a:rPr sz="2200" spc="-80" dirty="0">
                <a:solidFill>
                  <a:srgbClr val="191918"/>
                </a:solidFill>
                <a:latin typeface="Arial"/>
                <a:cs typeface="Arial"/>
              </a:rPr>
              <a:t> </a:t>
            </a:r>
            <a:r>
              <a:rPr sz="2200" dirty="0">
                <a:solidFill>
                  <a:srgbClr val="191918"/>
                </a:solidFill>
                <a:latin typeface="Arial"/>
                <a:cs typeface="Arial"/>
              </a:rPr>
              <a:t>to</a:t>
            </a:r>
            <a:r>
              <a:rPr sz="2200" spc="-80" dirty="0">
                <a:solidFill>
                  <a:srgbClr val="191918"/>
                </a:solidFill>
                <a:latin typeface="Arial"/>
                <a:cs typeface="Arial"/>
              </a:rPr>
              <a:t> </a:t>
            </a:r>
            <a:r>
              <a:rPr sz="2200" dirty="0">
                <a:solidFill>
                  <a:srgbClr val="191918"/>
                </a:solidFill>
                <a:latin typeface="Arial"/>
                <a:cs typeface="Arial"/>
              </a:rPr>
              <a:t>actual</a:t>
            </a:r>
            <a:r>
              <a:rPr sz="2200" spc="-80" dirty="0">
                <a:solidFill>
                  <a:srgbClr val="191918"/>
                </a:solidFill>
                <a:latin typeface="Arial"/>
                <a:cs typeface="Arial"/>
              </a:rPr>
              <a:t> </a:t>
            </a:r>
            <a:r>
              <a:rPr sz="2200" dirty="0">
                <a:solidFill>
                  <a:srgbClr val="191918"/>
                </a:solidFill>
                <a:latin typeface="Arial"/>
                <a:cs typeface="Arial"/>
              </a:rPr>
              <a:t>physical</a:t>
            </a:r>
            <a:r>
              <a:rPr sz="2200" spc="-75" dirty="0">
                <a:solidFill>
                  <a:srgbClr val="191918"/>
                </a:solidFill>
                <a:latin typeface="Arial"/>
                <a:cs typeface="Arial"/>
              </a:rPr>
              <a:t> </a:t>
            </a:r>
            <a:r>
              <a:rPr sz="2200" spc="-10" dirty="0">
                <a:solidFill>
                  <a:srgbClr val="191918"/>
                </a:solidFill>
                <a:latin typeface="Arial"/>
                <a:cs typeface="Arial"/>
              </a:rPr>
              <a:t>attack</a:t>
            </a:r>
            <a:r>
              <a:rPr lang="en-US" sz="2200" spc="-10" dirty="0">
                <a:solidFill>
                  <a:srgbClr val="191918"/>
                </a:solidFill>
                <a:latin typeface="Arial"/>
                <a:cs typeface="Arial"/>
              </a:rPr>
              <a:t>.</a:t>
            </a:r>
            <a:endParaRPr sz="2200" dirty="0">
              <a:latin typeface="Arial"/>
              <a:cs typeface="Arial"/>
            </a:endParaRPr>
          </a:p>
          <a:p>
            <a:pPr marL="565150" lvl="1" indent="-126364">
              <a:lnSpc>
                <a:spcPct val="100000"/>
              </a:lnSpc>
              <a:spcBef>
                <a:spcPts val="2370"/>
              </a:spcBef>
              <a:buClr>
                <a:srgbClr val="3EA11B"/>
              </a:buClr>
              <a:buChar char="•"/>
              <a:tabLst>
                <a:tab pos="565150" algn="l"/>
              </a:tabLst>
            </a:pPr>
            <a:r>
              <a:rPr sz="2200" spc="-10" dirty="0">
                <a:solidFill>
                  <a:srgbClr val="191918"/>
                </a:solidFill>
                <a:latin typeface="Arial"/>
                <a:cs typeface="Arial"/>
              </a:rPr>
              <a:t>Intimidation</a:t>
            </a:r>
            <a:r>
              <a:rPr sz="2200" spc="-35" dirty="0">
                <a:solidFill>
                  <a:srgbClr val="191918"/>
                </a:solidFill>
                <a:latin typeface="Arial"/>
                <a:cs typeface="Arial"/>
              </a:rPr>
              <a:t> </a:t>
            </a:r>
            <a:r>
              <a:rPr sz="2200" dirty="0">
                <a:solidFill>
                  <a:srgbClr val="191918"/>
                </a:solidFill>
                <a:latin typeface="Arial"/>
                <a:cs typeface="Arial"/>
              </a:rPr>
              <a:t>is</a:t>
            </a:r>
            <a:r>
              <a:rPr sz="2200" spc="-30" dirty="0">
                <a:solidFill>
                  <a:srgbClr val="191918"/>
                </a:solidFill>
                <a:latin typeface="Arial"/>
                <a:cs typeface="Arial"/>
              </a:rPr>
              <a:t> </a:t>
            </a:r>
            <a:r>
              <a:rPr sz="2200" dirty="0">
                <a:solidFill>
                  <a:srgbClr val="191918"/>
                </a:solidFill>
                <a:latin typeface="Arial"/>
                <a:cs typeface="Arial"/>
              </a:rPr>
              <a:t>a</a:t>
            </a:r>
            <a:r>
              <a:rPr sz="2200" spc="-30" dirty="0">
                <a:solidFill>
                  <a:srgbClr val="191918"/>
                </a:solidFill>
                <a:latin typeface="Arial"/>
                <a:cs typeface="Arial"/>
              </a:rPr>
              <a:t> </a:t>
            </a:r>
            <a:r>
              <a:rPr sz="2200" dirty="0">
                <a:solidFill>
                  <a:srgbClr val="191918"/>
                </a:solidFill>
                <a:latin typeface="Arial"/>
                <a:cs typeface="Arial"/>
              </a:rPr>
              <a:t>form</a:t>
            </a:r>
            <a:r>
              <a:rPr sz="2200" spc="-30" dirty="0">
                <a:solidFill>
                  <a:srgbClr val="191918"/>
                </a:solidFill>
                <a:latin typeface="Arial"/>
                <a:cs typeface="Arial"/>
              </a:rPr>
              <a:t> </a:t>
            </a:r>
            <a:r>
              <a:rPr sz="2200" dirty="0">
                <a:solidFill>
                  <a:srgbClr val="191918"/>
                </a:solidFill>
                <a:latin typeface="Arial"/>
                <a:cs typeface="Arial"/>
              </a:rPr>
              <a:t>of</a:t>
            </a:r>
            <a:r>
              <a:rPr sz="2200" spc="-30" dirty="0">
                <a:solidFill>
                  <a:srgbClr val="191918"/>
                </a:solidFill>
                <a:latin typeface="Arial"/>
                <a:cs typeface="Arial"/>
              </a:rPr>
              <a:t> </a:t>
            </a:r>
            <a:r>
              <a:rPr sz="2200" spc="-10" dirty="0">
                <a:solidFill>
                  <a:srgbClr val="191918"/>
                </a:solidFill>
                <a:latin typeface="Arial"/>
                <a:cs typeface="Arial"/>
              </a:rPr>
              <a:t>assault</a:t>
            </a:r>
            <a:r>
              <a:rPr lang="en-US" sz="2200" spc="-10" dirty="0">
                <a:solidFill>
                  <a:srgbClr val="191918"/>
                </a:solidFill>
                <a:latin typeface="Arial"/>
                <a:cs typeface="Arial"/>
              </a:rPr>
              <a:t>.</a:t>
            </a:r>
            <a:endParaRPr sz="2200" dirty="0">
              <a:latin typeface="Arial"/>
              <a:cs typeface="Arial"/>
            </a:endParaRPr>
          </a:p>
          <a:p>
            <a:pPr marL="565150" lvl="1" indent="-126364">
              <a:lnSpc>
                <a:spcPct val="100000"/>
              </a:lnSpc>
              <a:spcBef>
                <a:spcPts val="1685"/>
              </a:spcBef>
              <a:buClr>
                <a:srgbClr val="3EA11B"/>
              </a:buClr>
              <a:buChar char="•"/>
              <a:tabLst>
                <a:tab pos="565150" algn="l"/>
              </a:tabLst>
            </a:pPr>
            <a:r>
              <a:rPr sz="2200" spc="-10" dirty="0">
                <a:solidFill>
                  <a:srgbClr val="191918"/>
                </a:solidFill>
                <a:latin typeface="Arial"/>
                <a:cs typeface="Arial"/>
              </a:rPr>
              <a:t>Intimidation</a:t>
            </a:r>
            <a:r>
              <a:rPr sz="2200" spc="-70" dirty="0">
                <a:solidFill>
                  <a:srgbClr val="191918"/>
                </a:solidFill>
                <a:latin typeface="Arial"/>
                <a:cs typeface="Arial"/>
              </a:rPr>
              <a:t> </a:t>
            </a:r>
            <a:r>
              <a:rPr sz="2200" dirty="0">
                <a:solidFill>
                  <a:srgbClr val="191918"/>
                </a:solidFill>
                <a:latin typeface="Arial"/>
                <a:cs typeface="Arial"/>
              </a:rPr>
              <a:t>crimes</a:t>
            </a:r>
            <a:r>
              <a:rPr sz="2200" spc="-65" dirty="0">
                <a:solidFill>
                  <a:srgbClr val="191918"/>
                </a:solidFill>
                <a:latin typeface="Arial"/>
                <a:cs typeface="Arial"/>
              </a:rPr>
              <a:t> </a:t>
            </a:r>
            <a:r>
              <a:rPr sz="2200" dirty="0">
                <a:solidFill>
                  <a:srgbClr val="191918"/>
                </a:solidFill>
                <a:latin typeface="Arial"/>
                <a:cs typeface="Arial"/>
              </a:rPr>
              <a:t>can</a:t>
            </a:r>
            <a:r>
              <a:rPr sz="2200" spc="-65" dirty="0">
                <a:solidFill>
                  <a:srgbClr val="191918"/>
                </a:solidFill>
                <a:latin typeface="Arial"/>
                <a:cs typeface="Arial"/>
              </a:rPr>
              <a:t> </a:t>
            </a:r>
            <a:r>
              <a:rPr sz="2200" dirty="0">
                <a:solidFill>
                  <a:srgbClr val="191918"/>
                </a:solidFill>
                <a:latin typeface="Arial"/>
                <a:cs typeface="Arial"/>
              </a:rPr>
              <a:t>be</a:t>
            </a:r>
            <a:r>
              <a:rPr sz="2200" spc="-65" dirty="0">
                <a:solidFill>
                  <a:srgbClr val="191918"/>
                </a:solidFill>
                <a:latin typeface="Arial"/>
                <a:cs typeface="Arial"/>
              </a:rPr>
              <a:t> </a:t>
            </a:r>
            <a:r>
              <a:rPr sz="2200" dirty="0">
                <a:solidFill>
                  <a:srgbClr val="191918"/>
                </a:solidFill>
                <a:latin typeface="Arial"/>
                <a:cs typeface="Arial"/>
              </a:rPr>
              <a:t>committed</a:t>
            </a:r>
            <a:r>
              <a:rPr sz="2200" spc="-70" dirty="0">
                <a:solidFill>
                  <a:srgbClr val="191918"/>
                </a:solidFill>
                <a:latin typeface="Arial"/>
                <a:cs typeface="Arial"/>
              </a:rPr>
              <a:t> </a:t>
            </a:r>
            <a:r>
              <a:rPr sz="2200" dirty="0">
                <a:solidFill>
                  <a:srgbClr val="191918"/>
                </a:solidFill>
                <a:latin typeface="Arial"/>
                <a:cs typeface="Arial"/>
              </a:rPr>
              <a:t>remotely</a:t>
            </a:r>
            <a:r>
              <a:rPr sz="2200" spc="-65" dirty="0">
                <a:solidFill>
                  <a:srgbClr val="191918"/>
                </a:solidFill>
                <a:latin typeface="Arial"/>
                <a:cs typeface="Arial"/>
              </a:rPr>
              <a:t> </a:t>
            </a:r>
            <a:r>
              <a:rPr sz="2200" dirty="0">
                <a:solidFill>
                  <a:srgbClr val="191918"/>
                </a:solidFill>
                <a:latin typeface="Arial"/>
                <a:cs typeface="Arial"/>
              </a:rPr>
              <a:t>or</a:t>
            </a:r>
            <a:r>
              <a:rPr sz="2200" spc="-65" dirty="0">
                <a:solidFill>
                  <a:srgbClr val="191918"/>
                </a:solidFill>
                <a:latin typeface="Arial"/>
                <a:cs typeface="Arial"/>
              </a:rPr>
              <a:t> </a:t>
            </a:r>
            <a:r>
              <a:rPr sz="2200" dirty="0">
                <a:solidFill>
                  <a:srgbClr val="191918"/>
                </a:solidFill>
                <a:latin typeface="Arial"/>
                <a:cs typeface="Arial"/>
              </a:rPr>
              <a:t>by</a:t>
            </a:r>
            <a:r>
              <a:rPr sz="2200" spc="-65" dirty="0">
                <a:solidFill>
                  <a:srgbClr val="191918"/>
                </a:solidFill>
                <a:latin typeface="Arial"/>
                <a:cs typeface="Arial"/>
              </a:rPr>
              <a:t> </a:t>
            </a:r>
            <a:r>
              <a:rPr sz="2200" dirty="0">
                <a:solidFill>
                  <a:srgbClr val="191918"/>
                </a:solidFill>
                <a:latin typeface="Arial"/>
                <a:cs typeface="Arial"/>
              </a:rPr>
              <a:t>electronic</a:t>
            </a:r>
            <a:r>
              <a:rPr sz="2200" spc="-70" dirty="0">
                <a:solidFill>
                  <a:srgbClr val="191918"/>
                </a:solidFill>
                <a:latin typeface="Arial"/>
                <a:cs typeface="Arial"/>
              </a:rPr>
              <a:t> </a:t>
            </a:r>
            <a:r>
              <a:rPr sz="2200" spc="-10" dirty="0">
                <a:solidFill>
                  <a:srgbClr val="191918"/>
                </a:solidFill>
                <a:latin typeface="Arial"/>
                <a:cs typeface="Arial"/>
              </a:rPr>
              <a:t>means</a:t>
            </a:r>
            <a:r>
              <a:rPr lang="en-US" sz="2200" spc="-10" dirty="0">
                <a:solidFill>
                  <a:srgbClr val="191918"/>
                </a:solidFill>
                <a:latin typeface="Arial"/>
                <a:cs typeface="Arial"/>
              </a:rPr>
              <a:t>.</a:t>
            </a:r>
            <a:endParaRPr sz="2200" dirty="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065663" y="98897"/>
            <a:ext cx="2041137" cy="542633"/>
          </a:xfrm>
          <a:prstGeom prst="rect">
            <a:avLst/>
          </a:prstGeom>
        </p:spPr>
      </p:pic>
      <p:sp>
        <p:nvSpPr>
          <p:cNvPr id="3" name="object 3"/>
          <p:cNvSpPr/>
          <p:nvPr/>
        </p:nvSpPr>
        <p:spPr>
          <a:xfrm>
            <a:off x="897118" y="1752595"/>
            <a:ext cx="1172845" cy="0"/>
          </a:xfrm>
          <a:custGeom>
            <a:avLst/>
            <a:gdLst/>
            <a:ahLst/>
            <a:cxnLst/>
            <a:rect l="l" t="t" r="r" b="b"/>
            <a:pathLst>
              <a:path w="1172845">
                <a:moveTo>
                  <a:pt x="0" y="0"/>
                </a:moveTo>
                <a:lnTo>
                  <a:pt x="1172306" y="0"/>
                </a:lnTo>
              </a:path>
            </a:pathLst>
          </a:custGeom>
          <a:ln w="79349">
            <a:solidFill>
              <a:srgbClr val="3EA11B"/>
            </a:solidFill>
          </a:ln>
        </p:spPr>
        <p:txBody>
          <a:bodyPr wrap="square" lIns="0" tIns="0" rIns="0" bIns="0" rtlCol="0"/>
          <a:lstStyle/>
          <a:p>
            <a:endParaRPr dirty="0"/>
          </a:p>
        </p:txBody>
      </p:sp>
      <p:sp>
        <p:nvSpPr>
          <p:cNvPr id="4" name="object 4" descr="$PPTXTitle"/>
          <p:cNvSpPr txBox="1">
            <a:spLocks noGrp="1"/>
          </p:cNvSpPr>
          <p:nvPr>
            <p:ph type="title"/>
          </p:nvPr>
        </p:nvSpPr>
        <p:spPr>
          <a:prstGeom prst="rect">
            <a:avLst/>
          </a:prstGeom>
        </p:spPr>
        <p:txBody>
          <a:bodyPr vert="horz" wrap="square" lIns="0" tIns="523406" rIns="0" bIns="0" rtlCol="0">
            <a:spAutoFit/>
          </a:bodyPr>
          <a:lstStyle/>
          <a:p>
            <a:pPr marL="608330">
              <a:lnSpc>
                <a:spcPct val="100000"/>
              </a:lnSpc>
              <a:spcBef>
                <a:spcPts val="1825"/>
              </a:spcBef>
            </a:pPr>
            <a:r>
              <a:rPr dirty="0"/>
              <a:t>RIGHT</a:t>
            </a:r>
            <a:r>
              <a:rPr spc="-80" dirty="0"/>
              <a:t> </a:t>
            </a:r>
            <a:r>
              <a:rPr dirty="0"/>
              <a:t>TO</a:t>
            </a:r>
            <a:r>
              <a:rPr spc="-75" dirty="0"/>
              <a:t> </a:t>
            </a:r>
            <a:r>
              <a:rPr spc="-20" dirty="0"/>
              <a:t>KNOW</a:t>
            </a:r>
          </a:p>
          <a:p>
            <a:pPr marL="593725">
              <a:lnSpc>
                <a:spcPct val="100000"/>
              </a:lnSpc>
              <a:spcBef>
                <a:spcPts val="780"/>
              </a:spcBef>
            </a:pPr>
            <a:r>
              <a:rPr sz="1800" b="0" i="1" dirty="0">
                <a:latin typeface="Arial"/>
                <a:cs typeface="Arial"/>
              </a:rPr>
              <a:t>Safety</a:t>
            </a:r>
            <a:r>
              <a:rPr sz="1800" b="0" i="1" spc="-75" dirty="0">
                <a:latin typeface="Arial"/>
                <a:cs typeface="Arial"/>
              </a:rPr>
              <a:t> </a:t>
            </a:r>
            <a:r>
              <a:rPr sz="1800" b="0" i="1" dirty="0">
                <a:latin typeface="Arial"/>
                <a:cs typeface="Arial"/>
              </a:rPr>
              <a:t>Alerts</a:t>
            </a:r>
            <a:r>
              <a:rPr sz="1800" b="0" i="1" spc="-10" dirty="0">
                <a:latin typeface="Arial"/>
                <a:cs typeface="Arial"/>
              </a:rPr>
              <a:t> </a:t>
            </a:r>
            <a:r>
              <a:rPr sz="1800" b="0" i="1" dirty="0">
                <a:latin typeface="Arial"/>
                <a:cs typeface="Arial"/>
              </a:rPr>
              <a:t>-</a:t>
            </a:r>
            <a:r>
              <a:rPr sz="1800" b="0" i="1" spc="-5" dirty="0">
                <a:latin typeface="Arial"/>
                <a:cs typeface="Arial"/>
              </a:rPr>
              <a:t> </a:t>
            </a:r>
            <a:r>
              <a:rPr sz="1800" b="0" i="1" dirty="0">
                <a:latin typeface="Arial"/>
                <a:cs typeface="Arial"/>
              </a:rPr>
              <a:t>Focus</a:t>
            </a:r>
            <a:r>
              <a:rPr sz="1800" b="0" i="1" spc="-10" dirty="0">
                <a:latin typeface="Arial"/>
                <a:cs typeface="Arial"/>
              </a:rPr>
              <a:t> </a:t>
            </a:r>
            <a:r>
              <a:rPr sz="1800" b="0" i="1" dirty="0">
                <a:latin typeface="Arial"/>
                <a:cs typeface="Arial"/>
              </a:rPr>
              <a:t>on</a:t>
            </a:r>
            <a:r>
              <a:rPr sz="1800" b="0" i="1" spc="-5" dirty="0">
                <a:latin typeface="Arial"/>
                <a:cs typeface="Arial"/>
              </a:rPr>
              <a:t> </a:t>
            </a:r>
            <a:r>
              <a:rPr sz="1800" b="0" i="1" dirty="0">
                <a:latin typeface="Arial"/>
                <a:cs typeface="Arial"/>
              </a:rPr>
              <a:t>Clarity</a:t>
            </a:r>
            <a:r>
              <a:rPr sz="1800" b="0" i="1" spc="-10" dirty="0">
                <a:latin typeface="Arial"/>
                <a:cs typeface="Arial"/>
              </a:rPr>
              <a:t> </a:t>
            </a:r>
            <a:r>
              <a:rPr sz="1800" b="0" i="1" dirty="0">
                <a:latin typeface="Arial"/>
                <a:cs typeface="Arial"/>
              </a:rPr>
              <a:t>and</a:t>
            </a:r>
            <a:r>
              <a:rPr sz="1800" b="0" i="1" spc="-10" dirty="0">
                <a:latin typeface="Arial"/>
                <a:cs typeface="Arial"/>
              </a:rPr>
              <a:t> Transparency</a:t>
            </a:r>
            <a:endParaRPr sz="1800" dirty="0">
              <a:latin typeface="Arial"/>
              <a:cs typeface="Arial"/>
            </a:endParaRPr>
          </a:p>
        </p:txBody>
      </p:sp>
      <p:sp>
        <p:nvSpPr>
          <p:cNvPr id="5" name="object 5"/>
          <p:cNvSpPr txBox="1"/>
          <p:nvPr/>
        </p:nvSpPr>
        <p:spPr>
          <a:xfrm>
            <a:off x="903469" y="4574493"/>
            <a:ext cx="3538854" cy="2009775"/>
          </a:xfrm>
          <a:prstGeom prst="rect">
            <a:avLst/>
          </a:prstGeom>
        </p:spPr>
        <p:txBody>
          <a:bodyPr vert="horz" wrap="square" lIns="0" tIns="180340" rIns="0" bIns="0" rtlCol="0">
            <a:spAutoFit/>
          </a:bodyPr>
          <a:lstStyle/>
          <a:p>
            <a:pPr marL="12700">
              <a:lnSpc>
                <a:spcPct val="100000"/>
              </a:lnSpc>
              <a:spcBef>
                <a:spcPts val="1420"/>
              </a:spcBef>
            </a:pPr>
            <a:r>
              <a:rPr sz="2400" b="1" spc="-30" dirty="0">
                <a:solidFill>
                  <a:srgbClr val="2278A7"/>
                </a:solidFill>
                <a:latin typeface="Arial"/>
                <a:cs typeface="Arial"/>
              </a:rPr>
              <a:t>TIMELY</a:t>
            </a:r>
            <a:r>
              <a:rPr sz="2400" b="1" spc="-114" dirty="0">
                <a:solidFill>
                  <a:srgbClr val="2278A7"/>
                </a:solidFill>
                <a:latin typeface="Arial"/>
                <a:cs typeface="Arial"/>
              </a:rPr>
              <a:t> </a:t>
            </a:r>
            <a:r>
              <a:rPr sz="2400" b="1" spc="-10" dirty="0">
                <a:solidFill>
                  <a:srgbClr val="2278A7"/>
                </a:solidFill>
                <a:latin typeface="Arial"/>
                <a:cs typeface="Arial"/>
              </a:rPr>
              <a:t>WARNINGS</a:t>
            </a:r>
            <a:endParaRPr sz="2400" dirty="0">
              <a:latin typeface="Arial"/>
              <a:cs typeface="Arial"/>
            </a:endParaRPr>
          </a:p>
          <a:p>
            <a:pPr marL="12700" marR="5080">
              <a:lnSpc>
                <a:spcPct val="110000"/>
              </a:lnSpc>
              <a:spcBef>
                <a:spcPts val="860"/>
              </a:spcBef>
            </a:pPr>
            <a:r>
              <a:rPr sz="2000" dirty="0">
                <a:solidFill>
                  <a:srgbClr val="191918"/>
                </a:solidFill>
                <a:latin typeface="Arial"/>
                <a:cs typeface="Arial"/>
              </a:rPr>
              <a:t>Issued</a:t>
            </a:r>
            <a:r>
              <a:rPr sz="2000" spc="-15" dirty="0">
                <a:solidFill>
                  <a:srgbClr val="191918"/>
                </a:solidFill>
                <a:latin typeface="Arial"/>
                <a:cs typeface="Arial"/>
              </a:rPr>
              <a:t> </a:t>
            </a:r>
            <a:r>
              <a:rPr sz="2000" dirty="0">
                <a:solidFill>
                  <a:srgbClr val="191918"/>
                </a:solidFill>
                <a:latin typeface="Arial"/>
                <a:cs typeface="Arial"/>
              </a:rPr>
              <a:t>for </a:t>
            </a:r>
            <a:r>
              <a:rPr sz="2000" spc="-10" dirty="0">
                <a:solidFill>
                  <a:srgbClr val="191918"/>
                </a:solidFill>
                <a:latin typeface="Arial"/>
                <a:cs typeface="Arial"/>
              </a:rPr>
              <a:t>Clery-reportable </a:t>
            </a:r>
            <a:r>
              <a:rPr sz="2000" dirty="0">
                <a:solidFill>
                  <a:srgbClr val="191918"/>
                </a:solidFill>
                <a:latin typeface="Arial"/>
                <a:cs typeface="Arial"/>
              </a:rPr>
              <a:t>crimes</a:t>
            </a:r>
            <a:r>
              <a:rPr sz="2000" spc="-25" dirty="0">
                <a:solidFill>
                  <a:srgbClr val="191918"/>
                </a:solidFill>
                <a:latin typeface="Arial"/>
                <a:cs typeface="Arial"/>
              </a:rPr>
              <a:t> </a:t>
            </a:r>
            <a:r>
              <a:rPr sz="2000" dirty="0">
                <a:solidFill>
                  <a:srgbClr val="191918"/>
                </a:solidFill>
                <a:latin typeface="Arial"/>
                <a:cs typeface="Arial"/>
              </a:rPr>
              <a:t>that</a:t>
            </a:r>
            <a:r>
              <a:rPr sz="2000" spc="-20" dirty="0">
                <a:solidFill>
                  <a:srgbClr val="191918"/>
                </a:solidFill>
                <a:latin typeface="Arial"/>
                <a:cs typeface="Arial"/>
              </a:rPr>
              <a:t> </a:t>
            </a:r>
            <a:r>
              <a:rPr sz="2000" dirty="0">
                <a:solidFill>
                  <a:srgbClr val="191918"/>
                </a:solidFill>
                <a:latin typeface="Arial"/>
                <a:cs typeface="Arial"/>
              </a:rPr>
              <a:t>may</a:t>
            </a:r>
            <a:r>
              <a:rPr sz="2000" spc="-25" dirty="0">
                <a:solidFill>
                  <a:srgbClr val="191918"/>
                </a:solidFill>
                <a:latin typeface="Arial"/>
                <a:cs typeface="Arial"/>
              </a:rPr>
              <a:t> </a:t>
            </a:r>
            <a:r>
              <a:rPr sz="2000" dirty="0">
                <a:solidFill>
                  <a:srgbClr val="191918"/>
                </a:solidFill>
                <a:latin typeface="Arial"/>
                <a:cs typeface="Arial"/>
              </a:rPr>
              <a:t>pose</a:t>
            </a:r>
            <a:r>
              <a:rPr sz="2000" spc="-20" dirty="0">
                <a:solidFill>
                  <a:srgbClr val="191918"/>
                </a:solidFill>
                <a:latin typeface="Arial"/>
                <a:cs typeface="Arial"/>
              </a:rPr>
              <a:t> </a:t>
            </a:r>
            <a:r>
              <a:rPr sz="2000" dirty="0">
                <a:solidFill>
                  <a:srgbClr val="191918"/>
                </a:solidFill>
                <a:latin typeface="Arial"/>
                <a:cs typeface="Arial"/>
              </a:rPr>
              <a:t>a</a:t>
            </a:r>
            <a:r>
              <a:rPr sz="2000" spc="-20" dirty="0">
                <a:solidFill>
                  <a:srgbClr val="191918"/>
                </a:solidFill>
                <a:latin typeface="Arial"/>
                <a:cs typeface="Arial"/>
              </a:rPr>
              <a:t> </a:t>
            </a:r>
            <a:r>
              <a:rPr sz="2000" spc="-10" dirty="0">
                <a:solidFill>
                  <a:srgbClr val="191918"/>
                </a:solidFill>
                <a:latin typeface="Arial"/>
                <a:cs typeface="Arial"/>
              </a:rPr>
              <a:t>serious </a:t>
            </a:r>
            <a:r>
              <a:rPr sz="2000" dirty="0">
                <a:solidFill>
                  <a:srgbClr val="191918"/>
                </a:solidFill>
                <a:latin typeface="Arial"/>
                <a:cs typeface="Arial"/>
              </a:rPr>
              <a:t>ongoing</a:t>
            </a:r>
            <a:r>
              <a:rPr sz="2000" spc="-70" dirty="0">
                <a:solidFill>
                  <a:srgbClr val="191918"/>
                </a:solidFill>
                <a:latin typeface="Arial"/>
                <a:cs typeface="Arial"/>
              </a:rPr>
              <a:t> </a:t>
            </a:r>
            <a:r>
              <a:rPr sz="2000" dirty="0">
                <a:solidFill>
                  <a:srgbClr val="191918"/>
                </a:solidFill>
                <a:latin typeface="Arial"/>
                <a:cs typeface="Arial"/>
              </a:rPr>
              <a:t>threat</a:t>
            </a:r>
            <a:r>
              <a:rPr sz="2000" spc="-70" dirty="0">
                <a:solidFill>
                  <a:srgbClr val="191918"/>
                </a:solidFill>
                <a:latin typeface="Arial"/>
                <a:cs typeface="Arial"/>
              </a:rPr>
              <a:t> </a:t>
            </a:r>
            <a:r>
              <a:rPr sz="2000" spc="-10" dirty="0">
                <a:solidFill>
                  <a:srgbClr val="191918"/>
                </a:solidFill>
                <a:latin typeface="Arial"/>
                <a:cs typeface="Arial"/>
              </a:rPr>
              <a:t>(Clery Geography)</a:t>
            </a:r>
            <a:endParaRPr sz="2000" dirty="0">
              <a:latin typeface="Arial"/>
              <a:cs typeface="Arial"/>
            </a:endParaRPr>
          </a:p>
        </p:txBody>
      </p:sp>
      <p:sp>
        <p:nvSpPr>
          <p:cNvPr id="6" name="object 6"/>
          <p:cNvSpPr txBox="1"/>
          <p:nvPr/>
        </p:nvSpPr>
        <p:spPr>
          <a:xfrm>
            <a:off x="5323371" y="4574493"/>
            <a:ext cx="5529580" cy="2009775"/>
          </a:xfrm>
          <a:prstGeom prst="rect">
            <a:avLst/>
          </a:prstGeom>
        </p:spPr>
        <p:txBody>
          <a:bodyPr vert="horz" wrap="square" lIns="0" tIns="180340" rIns="0" bIns="0" rtlCol="0">
            <a:spAutoFit/>
          </a:bodyPr>
          <a:lstStyle/>
          <a:p>
            <a:pPr marL="12700">
              <a:lnSpc>
                <a:spcPct val="100000"/>
              </a:lnSpc>
              <a:spcBef>
                <a:spcPts val="1420"/>
              </a:spcBef>
            </a:pPr>
            <a:r>
              <a:rPr sz="2400" b="1" spc="-10" dirty="0">
                <a:solidFill>
                  <a:srgbClr val="2278A7"/>
                </a:solidFill>
                <a:latin typeface="Arial"/>
                <a:cs typeface="Arial"/>
              </a:rPr>
              <a:t>EMERGENCY</a:t>
            </a:r>
            <a:r>
              <a:rPr sz="2400" b="1" spc="-155" dirty="0">
                <a:solidFill>
                  <a:srgbClr val="2278A7"/>
                </a:solidFill>
                <a:latin typeface="Arial"/>
                <a:cs typeface="Arial"/>
              </a:rPr>
              <a:t> </a:t>
            </a:r>
            <a:r>
              <a:rPr sz="2400" b="1" spc="-10" dirty="0">
                <a:solidFill>
                  <a:srgbClr val="2278A7"/>
                </a:solidFill>
                <a:latin typeface="Arial"/>
                <a:cs typeface="Arial"/>
              </a:rPr>
              <a:t>NOTIFICATIONS</a:t>
            </a:r>
            <a:endParaRPr sz="2400" dirty="0">
              <a:latin typeface="Arial"/>
              <a:cs typeface="Arial"/>
            </a:endParaRPr>
          </a:p>
          <a:p>
            <a:pPr marL="12700" marR="5080">
              <a:lnSpc>
                <a:spcPct val="110000"/>
              </a:lnSpc>
              <a:spcBef>
                <a:spcPts val="860"/>
              </a:spcBef>
            </a:pPr>
            <a:r>
              <a:rPr sz="2000" dirty="0">
                <a:solidFill>
                  <a:srgbClr val="191918"/>
                </a:solidFill>
                <a:latin typeface="Arial"/>
                <a:cs typeface="Arial"/>
              </a:rPr>
              <a:t>Issued</a:t>
            </a:r>
            <a:r>
              <a:rPr sz="2000" spc="-45" dirty="0">
                <a:solidFill>
                  <a:srgbClr val="191918"/>
                </a:solidFill>
                <a:latin typeface="Arial"/>
                <a:cs typeface="Arial"/>
              </a:rPr>
              <a:t> </a:t>
            </a:r>
            <a:r>
              <a:rPr sz="2000" dirty="0">
                <a:solidFill>
                  <a:srgbClr val="191918"/>
                </a:solidFill>
                <a:latin typeface="Arial"/>
                <a:cs typeface="Arial"/>
              </a:rPr>
              <a:t>upon</a:t>
            </a:r>
            <a:r>
              <a:rPr sz="2000" spc="-40" dirty="0">
                <a:solidFill>
                  <a:srgbClr val="191918"/>
                </a:solidFill>
                <a:latin typeface="Arial"/>
                <a:cs typeface="Arial"/>
              </a:rPr>
              <a:t> </a:t>
            </a:r>
            <a:r>
              <a:rPr sz="2000" dirty="0">
                <a:solidFill>
                  <a:srgbClr val="191918"/>
                </a:solidFill>
                <a:latin typeface="Arial"/>
                <a:cs typeface="Arial"/>
              </a:rPr>
              <a:t>confirmation</a:t>
            </a:r>
            <a:r>
              <a:rPr sz="2000" spc="-40" dirty="0">
                <a:solidFill>
                  <a:srgbClr val="191918"/>
                </a:solidFill>
                <a:latin typeface="Arial"/>
                <a:cs typeface="Arial"/>
              </a:rPr>
              <a:t> </a:t>
            </a:r>
            <a:r>
              <a:rPr sz="2000" dirty="0">
                <a:solidFill>
                  <a:srgbClr val="191918"/>
                </a:solidFill>
                <a:latin typeface="Arial"/>
                <a:cs typeface="Arial"/>
              </a:rPr>
              <a:t>of</a:t>
            </a:r>
            <a:r>
              <a:rPr sz="2000" spc="-40" dirty="0">
                <a:solidFill>
                  <a:srgbClr val="191918"/>
                </a:solidFill>
                <a:latin typeface="Arial"/>
                <a:cs typeface="Arial"/>
              </a:rPr>
              <a:t> </a:t>
            </a:r>
            <a:r>
              <a:rPr sz="2000" dirty="0">
                <a:solidFill>
                  <a:srgbClr val="191918"/>
                </a:solidFill>
                <a:latin typeface="Arial"/>
                <a:cs typeface="Arial"/>
              </a:rPr>
              <a:t>any</a:t>
            </a:r>
            <a:r>
              <a:rPr sz="2000" spc="-40" dirty="0">
                <a:solidFill>
                  <a:srgbClr val="191918"/>
                </a:solidFill>
                <a:latin typeface="Arial"/>
                <a:cs typeface="Arial"/>
              </a:rPr>
              <a:t> </a:t>
            </a:r>
            <a:r>
              <a:rPr sz="2000" spc="-10" dirty="0">
                <a:solidFill>
                  <a:srgbClr val="191918"/>
                </a:solidFill>
                <a:latin typeface="Arial"/>
                <a:cs typeface="Arial"/>
              </a:rPr>
              <a:t>significant </a:t>
            </a:r>
            <a:r>
              <a:rPr sz="2000" dirty="0">
                <a:solidFill>
                  <a:srgbClr val="191918"/>
                </a:solidFill>
                <a:latin typeface="Arial"/>
                <a:cs typeface="Arial"/>
              </a:rPr>
              <a:t>emergency</a:t>
            </a:r>
            <a:r>
              <a:rPr sz="2000" spc="-30" dirty="0">
                <a:solidFill>
                  <a:srgbClr val="191918"/>
                </a:solidFill>
                <a:latin typeface="Arial"/>
                <a:cs typeface="Arial"/>
              </a:rPr>
              <a:t> </a:t>
            </a:r>
            <a:r>
              <a:rPr sz="2000" dirty="0">
                <a:solidFill>
                  <a:srgbClr val="191918"/>
                </a:solidFill>
                <a:latin typeface="Arial"/>
                <a:cs typeface="Arial"/>
              </a:rPr>
              <a:t>or</a:t>
            </a:r>
            <a:r>
              <a:rPr sz="2000" spc="-25" dirty="0">
                <a:solidFill>
                  <a:srgbClr val="191918"/>
                </a:solidFill>
                <a:latin typeface="Arial"/>
                <a:cs typeface="Arial"/>
              </a:rPr>
              <a:t> </a:t>
            </a:r>
            <a:r>
              <a:rPr sz="2000" dirty="0">
                <a:solidFill>
                  <a:srgbClr val="191918"/>
                </a:solidFill>
                <a:latin typeface="Arial"/>
                <a:cs typeface="Arial"/>
              </a:rPr>
              <a:t>dangerous</a:t>
            </a:r>
            <a:r>
              <a:rPr sz="2000" spc="-25" dirty="0">
                <a:solidFill>
                  <a:srgbClr val="191918"/>
                </a:solidFill>
                <a:latin typeface="Arial"/>
                <a:cs typeface="Arial"/>
              </a:rPr>
              <a:t> </a:t>
            </a:r>
            <a:r>
              <a:rPr sz="2000" dirty="0">
                <a:solidFill>
                  <a:srgbClr val="191918"/>
                </a:solidFill>
                <a:latin typeface="Arial"/>
                <a:cs typeface="Arial"/>
              </a:rPr>
              <a:t>situation</a:t>
            </a:r>
            <a:r>
              <a:rPr sz="2000" spc="-30" dirty="0">
                <a:solidFill>
                  <a:srgbClr val="191918"/>
                </a:solidFill>
                <a:latin typeface="Arial"/>
                <a:cs typeface="Arial"/>
              </a:rPr>
              <a:t> </a:t>
            </a:r>
            <a:r>
              <a:rPr sz="2000" dirty="0">
                <a:solidFill>
                  <a:srgbClr val="191918"/>
                </a:solidFill>
                <a:latin typeface="Arial"/>
                <a:cs typeface="Arial"/>
              </a:rPr>
              <a:t>that</a:t>
            </a:r>
            <a:r>
              <a:rPr sz="2000" spc="-25" dirty="0">
                <a:solidFill>
                  <a:srgbClr val="191918"/>
                </a:solidFill>
                <a:latin typeface="Arial"/>
                <a:cs typeface="Arial"/>
              </a:rPr>
              <a:t> </a:t>
            </a:r>
            <a:r>
              <a:rPr sz="2000" dirty="0">
                <a:solidFill>
                  <a:srgbClr val="191918"/>
                </a:solidFill>
                <a:latin typeface="Arial"/>
                <a:cs typeface="Arial"/>
              </a:rPr>
              <a:t>may</a:t>
            </a:r>
            <a:r>
              <a:rPr sz="2000" spc="-25" dirty="0">
                <a:solidFill>
                  <a:srgbClr val="191918"/>
                </a:solidFill>
                <a:latin typeface="Arial"/>
                <a:cs typeface="Arial"/>
              </a:rPr>
              <a:t> </a:t>
            </a:r>
            <a:r>
              <a:rPr sz="2000" spc="-20" dirty="0">
                <a:solidFill>
                  <a:srgbClr val="191918"/>
                </a:solidFill>
                <a:latin typeface="Arial"/>
                <a:cs typeface="Arial"/>
              </a:rPr>
              <a:t>pose </a:t>
            </a:r>
            <a:r>
              <a:rPr sz="2000" dirty="0">
                <a:solidFill>
                  <a:srgbClr val="191918"/>
                </a:solidFill>
                <a:latin typeface="Arial"/>
                <a:cs typeface="Arial"/>
              </a:rPr>
              <a:t>an</a:t>
            </a:r>
            <a:r>
              <a:rPr sz="2000" spc="-35" dirty="0">
                <a:solidFill>
                  <a:srgbClr val="191918"/>
                </a:solidFill>
                <a:latin typeface="Arial"/>
                <a:cs typeface="Arial"/>
              </a:rPr>
              <a:t> </a:t>
            </a:r>
            <a:r>
              <a:rPr sz="2000" dirty="0">
                <a:solidFill>
                  <a:srgbClr val="191918"/>
                </a:solidFill>
                <a:latin typeface="Arial"/>
                <a:cs typeface="Arial"/>
              </a:rPr>
              <a:t>immediate</a:t>
            </a:r>
            <a:r>
              <a:rPr sz="2000" spc="-30" dirty="0">
                <a:solidFill>
                  <a:srgbClr val="191918"/>
                </a:solidFill>
                <a:latin typeface="Arial"/>
                <a:cs typeface="Arial"/>
              </a:rPr>
              <a:t> </a:t>
            </a:r>
            <a:r>
              <a:rPr sz="2000" dirty="0">
                <a:solidFill>
                  <a:srgbClr val="191918"/>
                </a:solidFill>
                <a:latin typeface="Arial"/>
                <a:cs typeface="Arial"/>
              </a:rPr>
              <a:t>threat</a:t>
            </a:r>
            <a:r>
              <a:rPr sz="2000" spc="-30" dirty="0">
                <a:solidFill>
                  <a:srgbClr val="191918"/>
                </a:solidFill>
                <a:latin typeface="Arial"/>
                <a:cs typeface="Arial"/>
              </a:rPr>
              <a:t> </a:t>
            </a:r>
            <a:r>
              <a:rPr sz="2000" dirty="0">
                <a:solidFill>
                  <a:srgbClr val="191918"/>
                </a:solidFill>
                <a:latin typeface="Arial"/>
                <a:cs typeface="Arial"/>
              </a:rPr>
              <a:t>to</a:t>
            </a:r>
            <a:r>
              <a:rPr sz="2000" spc="-30" dirty="0">
                <a:solidFill>
                  <a:srgbClr val="191918"/>
                </a:solidFill>
                <a:latin typeface="Arial"/>
                <a:cs typeface="Arial"/>
              </a:rPr>
              <a:t> </a:t>
            </a:r>
            <a:r>
              <a:rPr sz="2000" dirty="0">
                <a:solidFill>
                  <a:srgbClr val="191918"/>
                </a:solidFill>
                <a:latin typeface="Arial"/>
                <a:cs typeface="Arial"/>
              </a:rPr>
              <a:t>health</a:t>
            </a:r>
            <a:r>
              <a:rPr sz="2000" spc="-30" dirty="0">
                <a:solidFill>
                  <a:srgbClr val="191918"/>
                </a:solidFill>
                <a:latin typeface="Arial"/>
                <a:cs typeface="Arial"/>
              </a:rPr>
              <a:t> </a:t>
            </a:r>
            <a:r>
              <a:rPr sz="2000" dirty="0">
                <a:solidFill>
                  <a:srgbClr val="191918"/>
                </a:solidFill>
                <a:latin typeface="Arial"/>
                <a:cs typeface="Arial"/>
              </a:rPr>
              <a:t>or</a:t>
            </a:r>
            <a:r>
              <a:rPr sz="2000" spc="-30" dirty="0">
                <a:solidFill>
                  <a:srgbClr val="191918"/>
                </a:solidFill>
                <a:latin typeface="Arial"/>
                <a:cs typeface="Arial"/>
              </a:rPr>
              <a:t> </a:t>
            </a:r>
            <a:r>
              <a:rPr sz="2000" dirty="0">
                <a:solidFill>
                  <a:srgbClr val="191918"/>
                </a:solidFill>
                <a:latin typeface="Arial"/>
                <a:cs typeface="Arial"/>
              </a:rPr>
              <a:t>safety</a:t>
            </a:r>
            <a:r>
              <a:rPr sz="2000" spc="-30" dirty="0">
                <a:solidFill>
                  <a:srgbClr val="191918"/>
                </a:solidFill>
                <a:latin typeface="Arial"/>
                <a:cs typeface="Arial"/>
              </a:rPr>
              <a:t> </a:t>
            </a:r>
            <a:r>
              <a:rPr sz="2000" spc="-10" dirty="0">
                <a:solidFill>
                  <a:srgbClr val="191918"/>
                </a:solidFill>
                <a:latin typeface="Arial"/>
                <a:cs typeface="Arial"/>
              </a:rPr>
              <a:t>(Campus Only)</a:t>
            </a:r>
            <a:endParaRPr sz="2000" dirty="0">
              <a:latin typeface="Arial"/>
              <a:cs typeface="Arial"/>
            </a:endParaRPr>
          </a:p>
        </p:txBody>
      </p:sp>
      <p:sp>
        <p:nvSpPr>
          <p:cNvPr id="7" name="object 7"/>
          <p:cNvSpPr txBox="1"/>
          <p:nvPr/>
        </p:nvSpPr>
        <p:spPr>
          <a:xfrm>
            <a:off x="3178172" y="1915829"/>
            <a:ext cx="7542530" cy="1488440"/>
          </a:xfrm>
          <a:prstGeom prst="rect">
            <a:avLst/>
          </a:prstGeom>
        </p:spPr>
        <p:txBody>
          <a:bodyPr vert="horz" wrap="square" lIns="0" tIns="12700" rIns="0" bIns="0" rtlCol="0">
            <a:spAutoFit/>
          </a:bodyPr>
          <a:lstStyle/>
          <a:p>
            <a:pPr marL="12700" marR="5080">
              <a:lnSpc>
                <a:spcPct val="100000"/>
              </a:lnSpc>
              <a:spcBef>
                <a:spcPts val="100"/>
              </a:spcBef>
            </a:pPr>
            <a:r>
              <a:rPr sz="2400" dirty="0">
                <a:solidFill>
                  <a:srgbClr val="191918"/>
                </a:solidFill>
                <a:latin typeface="Arial"/>
                <a:cs typeface="Arial"/>
              </a:rPr>
              <a:t>Institutions</a:t>
            </a:r>
            <a:r>
              <a:rPr sz="2400" spc="-55" dirty="0">
                <a:solidFill>
                  <a:srgbClr val="191918"/>
                </a:solidFill>
                <a:latin typeface="Arial"/>
                <a:cs typeface="Arial"/>
              </a:rPr>
              <a:t> </a:t>
            </a:r>
            <a:r>
              <a:rPr sz="2400" dirty="0">
                <a:solidFill>
                  <a:srgbClr val="191918"/>
                </a:solidFill>
                <a:latin typeface="Arial"/>
                <a:cs typeface="Arial"/>
              </a:rPr>
              <a:t>must</a:t>
            </a:r>
            <a:r>
              <a:rPr sz="2400" spc="-50" dirty="0">
                <a:solidFill>
                  <a:srgbClr val="191918"/>
                </a:solidFill>
                <a:latin typeface="Arial"/>
                <a:cs typeface="Arial"/>
              </a:rPr>
              <a:t> </a:t>
            </a:r>
            <a:r>
              <a:rPr sz="2400" dirty="0">
                <a:solidFill>
                  <a:srgbClr val="191918"/>
                </a:solidFill>
                <a:latin typeface="Arial"/>
                <a:cs typeface="Arial"/>
              </a:rPr>
              <a:t>issue</a:t>
            </a:r>
            <a:r>
              <a:rPr sz="2400" spc="-55" dirty="0">
                <a:solidFill>
                  <a:srgbClr val="191918"/>
                </a:solidFill>
                <a:latin typeface="Arial"/>
                <a:cs typeface="Arial"/>
              </a:rPr>
              <a:t> </a:t>
            </a:r>
            <a:r>
              <a:rPr sz="2400" dirty="0">
                <a:solidFill>
                  <a:srgbClr val="191918"/>
                </a:solidFill>
                <a:latin typeface="Arial"/>
                <a:cs typeface="Arial"/>
              </a:rPr>
              <a:t>two</a:t>
            </a:r>
            <a:r>
              <a:rPr sz="2400" spc="-50" dirty="0">
                <a:solidFill>
                  <a:srgbClr val="191918"/>
                </a:solidFill>
                <a:latin typeface="Arial"/>
                <a:cs typeface="Arial"/>
              </a:rPr>
              <a:t> </a:t>
            </a:r>
            <a:r>
              <a:rPr sz="2400" dirty="0">
                <a:solidFill>
                  <a:srgbClr val="191918"/>
                </a:solidFill>
                <a:latin typeface="Arial"/>
                <a:cs typeface="Arial"/>
              </a:rPr>
              <a:t>types</a:t>
            </a:r>
            <a:r>
              <a:rPr sz="2400" spc="-50" dirty="0">
                <a:solidFill>
                  <a:srgbClr val="191918"/>
                </a:solidFill>
                <a:latin typeface="Arial"/>
                <a:cs typeface="Arial"/>
              </a:rPr>
              <a:t> </a:t>
            </a:r>
            <a:r>
              <a:rPr sz="2400" dirty="0">
                <a:solidFill>
                  <a:srgbClr val="191918"/>
                </a:solidFill>
                <a:latin typeface="Arial"/>
                <a:cs typeface="Arial"/>
              </a:rPr>
              <a:t>of</a:t>
            </a:r>
            <a:r>
              <a:rPr sz="2400" spc="-55" dirty="0">
                <a:solidFill>
                  <a:srgbClr val="191918"/>
                </a:solidFill>
                <a:latin typeface="Arial"/>
                <a:cs typeface="Arial"/>
              </a:rPr>
              <a:t> </a:t>
            </a:r>
            <a:r>
              <a:rPr sz="2400" dirty="0">
                <a:solidFill>
                  <a:srgbClr val="191918"/>
                </a:solidFill>
                <a:latin typeface="Arial"/>
                <a:cs typeface="Arial"/>
              </a:rPr>
              <a:t>safety</a:t>
            </a:r>
            <a:r>
              <a:rPr sz="2400" spc="-50" dirty="0">
                <a:solidFill>
                  <a:srgbClr val="191918"/>
                </a:solidFill>
                <a:latin typeface="Arial"/>
                <a:cs typeface="Arial"/>
              </a:rPr>
              <a:t> </a:t>
            </a:r>
            <a:r>
              <a:rPr sz="2400" dirty="0">
                <a:solidFill>
                  <a:srgbClr val="191918"/>
                </a:solidFill>
                <a:latin typeface="Arial"/>
                <a:cs typeface="Arial"/>
              </a:rPr>
              <a:t>alerts</a:t>
            </a:r>
            <a:r>
              <a:rPr sz="2400" spc="-50" dirty="0">
                <a:solidFill>
                  <a:srgbClr val="191918"/>
                </a:solidFill>
                <a:latin typeface="Arial"/>
                <a:cs typeface="Arial"/>
              </a:rPr>
              <a:t> </a:t>
            </a:r>
            <a:r>
              <a:rPr sz="2400" spc="-25" dirty="0">
                <a:solidFill>
                  <a:srgbClr val="191918"/>
                </a:solidFill>
                <a:latin typeface="Arial"/>
                <a:cs typeface="Arial"/>
              </a:rPr>
              <a:t>to </a:t>
            </a:r>
            <a:r>
              <a:rPr sz="2400" dirty="0">
                <a:solidFill>
                  <a:srgbClr val="191918"/>
                </a:solidFill>
                <a:latin typeface="Arial"/>
                <a:cs typeface="Arial"/>
              </a:rPr>
              <a:t>provide</a:t>
            </a:r>
            <a:r>
              <a:rPr sz="2400" spc="-90" dirty="0">
                <a:solidFill>
                  <a:srgbClr val="191918"/>
                </a:solidFill>
                <a:latin typeface="Arial"/>
                <a:cs typeface="Arial"/>
              </a:rPr>
              <a:t> </a:t>
            </a:r>
            <a:r>
              <a:rPr sz="2400" dirty="0">
                <a:solidFill>
                  <a:srgbClr val="191918"/>
                </a:solidFill>
                <a:latin typeface="Arial"/>
                <a:cs typeface="Arial"/>
              </a:rPr>
              <a:t>students</a:t>
            </a:r>
            <a:r>
              <a:rPr sz="2400" spc="-90" dirty="0">
                <a:solidFill>
                  <a:srgbClr val="191918"/>
                </a:solidFill>
                <a:latin typeface="Arial"/>
                <a:cs typeface="Arial"/>
              </a:rPr>
              <a:t> </a:t>
            </a:r>
            <a:r>
              <a:rPr sz="2400" dirty="0">
                <a:solidFill>
                  <a:srgbClr val="191918"/>
                </a:solidFill>
                <a:latin typeface="Arial"/>
                <a:cs typeface="Arial"/>
              </a:rPr>
              <a:t>and</a:t>
            </a:r>
            <a:r>
              <a:rPr sz="2400" spc="-90" dirty="0">
                <a:solidFill>
                  <a:srgbClr val="191918"/>
                </a:solidFill>
                <a:latin typeface="Arial"/>
                <a:cs typeface="Arial"/>
              </a:rPr>
              <a:t> </a:t>
            </a:r>
            <a:r>
              <a:rPr sz="2400" dirty="0">
                <a:solidFill>
                  <a:srgbClr val="191918"/>
                </a:solidFill>
                <a:latin typeface="Arial"/>
                <a:cs typeface="Arial"/>
              </a:rPr>
              <a:t>employees</a:t>
            </a:r>
            <a:r>
              <a:rPr sz="2400" spc="-90" dirty="0">
                <a:solidFill>
                  <a:srgbClr val="191918"/>
                </a:solidFill>
                <a:latin typeface="Arial"/>
                <a:cs typeface="Arial"/>
              </a:rPr>
              <a:t> </a:t>
            </a:r>
            <a:r>
              <a:rPr sz="2400" dirty="0">
                <a:solidFill>
                  <a:srgbClr val="191918"/>
                </a:solidFill>
                <a:latin typeface="Arial"/>
                <a:cs typeface="Arial"/>
              </a:rPr>
              <a:t>with</a:t>
            </a:r>
            <a:r>
              <a:rPr sz="2400" spc="-90" dirty="0">
                <a:solidFill>
                  <a:srgbClr val="191918"/>
                </a:solidFill>
                <a:latin typeface="Arial"/>
                <a:cs typeface="Arial"/>
              </a:rPr>
              <a:t> </a:t>
            </a:r>
            <a:r>
              <a:rPr sz="2400" spc="-10" dirty="0">
                <a:solidFill>
                  <a:srgbClr val="191918"/>
                </a:solidFill>
                <a:latin typeface="Arial"/>
                <a:cs typeface="Arial"/>
              </a:rPr>
              <a:t>important information</a:t>
            </a:r>
            <a:r>
              <a:rPr sz="2400" spc="-85" dirty="0">
                <a:solidFill>
                  <a:srgbClr val="191918"/>
                </a:solidFill>
                <a:latin typeface="Arial"/>
                <a:cs typeface="Arial"/>
              </a:rPr>
              <a:t> </a:t>
            </a:r>
            <a:r>
              <a:rPr sz="2400" dirty="0">
                <a:solidFill>
                  <a:srgbClr val="191918"/>
                </a:solidFill>
                <a:latin typeface="Arial"/>
                <a:cs typeface="Arial"/>
              </a:rPr>
              <a:t>about</a:t>
            </a:r>
            <a:r>
              <a:rPr sz="2400" spc="-85" dirty="0">
                <a:solidFill>
                  <a:srgbClr val="191918"/>
                </a:solidFill>
                <a:latin typeface="Arial"/>
                <a:cs typeface="Arial"/>
              </a:rPr>
              <a:t> </a:t>
            </a:r>
            <a:r>
              <a:rPr sz="2400" dirty="0">
                <a:solidFill>
                  <a:srgbClr val="191918"/>
                </a:solidFill>
                <a:latin typeface="Arial"/>
                <a:cs typeface="Arial"/>
              </a:rPr>
              <a:t>significant</a:t>
            </a:r>
            <a:r>
              <a:rPr sz="2400" spc="-85" dirty="0">
                <a:solidFill>
                  <a:srgbClr val="191918"/>
                </a:solidFill>
                <a:latin typeface="Arial"/>
                <a:cs typeface="Arial"/>
              </a:rPr>
              <a:t> </a:t>
            </a:r>
            <a:r>
              <a:rPr sz="2400" dirty="0">
                <a:solidFill>
                  <a:srgbClr val="191918"/>
                </a:solidFill>
                <a:latin typeface="Arial"/>
                <a:cs typeface="Arial"/>
              </a:rPr>
              <a:t>and/or</a:t>
            </a:r>
            <a:r>
              <a:rPr sz="2400" spc="-85" dirty="0">
                <a:solidFill>
                  <a:srgbClr val="191918"/>
                </a:solidFill>
                <a:latin typeface="Arial"/>
                <a:cs typeface="Arial"/>
              </a:rPr>
              <a:t> </a:t>
            </a:r>
            <a:r>
              <a:rPr sz="2400" dirty="0">
                <a:solidFill>
                  <a:srgbClr val="191918"/>
                </a:solidFill>
                <a:latin typeface="Arial"/>
                <a:cs typeface="Arial"/>
              </a:rPr>
              <a:t>ongoing</a:t>
            </a:r>
            <a:r>
              <a:rPr sz="2400" spc="-85" dirty="0">
                <a:solidFill>
                  <a:srgbClr val="191918"/>
                </a:solidFill>
                <a:latin typeface="Arial"/>
                <a:cs typeface="Arial"/>
              </a:rPr>
              <a:t> </a:t>
            </a:r>
            <a:r>
              <a:rPr sz="2400" dirty="0">
                <a:solidFill>
                  <a:srgbClr val="191918"/>
                </a:solidFill>
                <a:latin typeface="Arial"/>
                <a:cs typeface="Arial"/>
              </a:rPr>
              <a:t>threats</a:t>
            </a:r>
            <a:r>
              <a:rPr sz="2400" spc="-85" dirty="0">
                <a:solidFill>
                  <a:srgbClr val="191918"/>
                </a:solidFill>
                <a:latin typeface="Arial"/>
                <a:cs typeface="Arial"/>
              </a:rPr>
              <a:t> </a:t>
            </a:r>
            <a:r>
              <a:rPr sz="2400" spc="-25" dirty="0">
                <a:solidFill>
                  <a:srgbClr val="191918"/>
                </a:solidFill>
                <a:latin typeface="Arial"/>
                <a:cs typeface="Arial"/>
              </a:rPr>
              <a:t>due </a:t>
            </a:r>
            <a:r>
              <a:rPr sz="2400" dirty="0">
                <a:solidFill>
                  <a:srgbClr val="191918"/>
                </a:solidFill>
                <a:latin typeface="Arial"/>
                <a:cs typeface="Arial"/>
              </a:rPr>
              <a:t>to</a:t>
            </a:r>
            <a:r>
              <a:rPr sz="2400" spc="-60" dirty="0">
                <a:solidFill>
                  <a:srgbClr val="191918"/>
                </a:solidFill>
                <a:latin typeface="Arial"/>
                <a:cs typeface="Arial"/>
              </a:rPr>
              <a:t> </a:t>
            </a:r>
            <a:r>
              <a:rPr sz="2400" dirty="0">
                <a:solidFill>
                  <a:srgbClr val="191918"/>
                </a:solidFill>
                <a:latin typeface="Arial"/>
                <a:cs typeface="Arial"/>
              </a:rPr>
              <a:t>crime</a:t>
            </a:r>
            <a:r>
              <a:rPr sz="2400" spc="-60" dirty="0">
                <a:solidFill>
                  <a:srgbClr val="191918"/>
                </a:solidFill>
                <a:latin typeface="Arial"/>
                <a:cs typeface="Arial"/>
              </a:rPr>
              <a:t> </a:t>
            </a:r>
            <a:r>
              <a:rPr sz="2400" dirty="0">
                <a:solidFill>
                  <a:srgbClr val="191918"/>
                </a:solidFill>
                <a:latin typeface="Arial"/>
                <a:cs typeface="Arial"/>
              </a:rPr>
              <a:t>or</a:t>
            </a:r>
            <a:r>
              <a:rPr sz="2400" spc="-60" dirty="0">
                <a:solidFill>
                  <a:srgbClr val="191918"/>
                </a:solidFill>
                <a:latin typeface="Arial"/>
                <a:cs typeface="Arial"/>
              </a:rPr>
              <a:t> </a:t>
            </a:r>
            <a:r>
              <a:rPr sz="2400" dirty="0">
                <a:solidFill>
                  <a:srgbClr val="191918"/>
                </a:solidFill>
                <a:latin typeface="Arial"/>
                <a:cs typeface="Arial"/>
              </a:rPr>
              <a:t>other</a:t>
            </a:r>
            <a:r>
              <a:rPr sz="2400" spc="-60" dirty="0">
                <a:solidFill>
                  <a:srgbClr val="191918"/>
                </a:solidFill>
                <a:latin typeface="Arial"/>
                <a:cs typeface="Arial"/>
              </a:rPr>
              <a:t> </a:t>
            </a:r>
            <a:r>
              <a:rPr sz="2400" dirty="0">
                <a:solidFill>
                  <a:srgbClr val="191918"/>
                </a:solidFill>
                <a:latin typeface="Arial"/>
                <a:cs typeface="Arial"/>
              </a:rPr>
              <a:t>dangerous</a:t>
            </a:r>
            <a:r>
              <a:rPr sz="2400" spc="-60" dirty="0">
                <a:solidFill>
                  <a:srgbClr val="191918"/>
                </a:solidFill>
                <a:latin typeface="Arial"/>
                <a:cs typeface="Arial"/>
              </a:rPr>
              <a:t> </a:t>
            </a:r>
            <a:r>
              <a:rPr sz="2400" spc="-10" dirty="0">
                <a:solidFill>
                  <a:srgbClr val="191918"/>
                </a:solidFill>
                <a:latin typeface="Arial"/>
                <a:cs typeface="Arial"/>
              </a:rPr>
              <a:t>conditions</a:t>
            </a:r>
            <a:endParaRPr sz="2400" dirty="0">
              <a:latin typeface="Arial"/>
              <a:cs typeface="Arial"/>
            </a:endParaRPr>
          </a:p>
        </p:txBody>
      </p:sp>
      <p:sp>
        <p:nvSpPr>
          <p:cNvPr id="19" name="object 19"/>
          <p:cNvSpPr txBox="1"/>
          <p:nvPr/>
        </p:nvSpPr>
        <p:spPr>
          <a:xfrm>
            <a:off x="11062144" y="6330665"/>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15</a:t>
            </a:r>
            <a:endParaRPr sz="750" dirty="0">
              <a:latin typeface="Arial"/>
              <a:cs typeface="Arial"/>
            </a:endParaRPr>
          </a:p>
        </p:txBody>
      </p:sp>
      <p:pic>
        <p:nvPicPr>
          <p:cNvPr id="20" name="Graphic 19" descr="Stopwatch with solid fill">
            <a:extLst>
              <a:ext uri="{FF2B5EF4-FFF2-40B4-BE49-F238E27FC236}">
                <a16:creationId xmlns:a16="http://schemas.microsoft.com/office/drawing/2014/main" id="{ACD00AA9-A4B5-9B0A-8A3B-504477E42F7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4313" y="2057257"/>
            <a:ext cx="914400" cy="914400"/>
          </a:xfrm>
          <a:prstGeom prst="rect">
            <a:avLst/>
          </a:prstGeom>
        </p:spPr>
      </p:pic>
      <p:pic>
        <p:nvPicPr>
          <p:cNvPr id="21" name="Graphic 20" descr="Megaphone1 outline">
            <a:extLst>
              <a:ext uri="{FF2B5EF4-FFF2-40B4-BE49-F238E27FC236}">
                <a16:creationId xmlns:a16="http://schemas.microsoft.com/office/drawing/2014/main" id="{14F5DA42-640E-2385-6C3F-DF8943F4A12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88713" y="1974103"/>
            <a:ext cx="1042084" cy="1042084"/>
          </a:xfrm>
          <a:prstGeom prst="rect">
            <a:avLst/>
          </a:prstGeom>
        </p:spPr>
      </p:pic>
      <p:pic>
        <p:nvPicPr>
          <p:cNvPr id="24" name="Graphic 23">
            <a:extLst>
              <a:ext uri="{FF2B5EF4-FFF2-40B4-BE49-F238E27FC236}">
                <a16:creationId xmlns:a16="http://schemas.microsoft.com/office/drawing/2014/main" id="{A0BFC645-F684-0FD3-18E9-AC8F297778EA}"/>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29073" y="3929449"/>
            <a:ext cx="748916" cy="667512"/>
          </a:xfrm>
          <a:prstGeom prst="rect">
            <a:avLst/>
          </a:prstGeom>
        </p:spPr>
      </p:pic>
      <p:pic>
        <p:nvPicPr>
          <p:cNvPr id="25" name="Content Placeholder 107" descr="Siren with solid fill">
            <a:extLst>
              <a:ext uri="{FF2B5EF4-FFF2-40B4-BE49-F238E27FC236}">
                <a16:creationId xmlns:a16="http://schemas.microsoft.com/office/drawing/2014/main" id="{0C969F7E-998D-D7C4-A95F-C89FADBB11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5348" y="3806005"/>
            <a:ext cx="914400" cy="914400"/>
          </a:xfrm>
          <a:prstGeom prst="rect">
            <a:avLst/>
          </a:prstGeom>
        </p:spPr>
      </p:pic>
      <p:pic>
        <p:nvPicPr>
          <p:cNvPr id="26" name="Graphic 25" descr="Megaphone1 outline">
            <a:extLst>
              <a:ext uri="{FF2B5EF4-FFF2-40B4-BE49-F238E27FC236}">
                <a16:creationId xmlns:a16="http://schemas.microsoft.com/office/drawing/2014/main" id="{4984E81C-9E1D-5EFE-979B-7684D2F9A2A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77989" y="1992181"/>
            <a:ext cx="1042084" cy="104208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dirty="0"/>
              <a:t>CAMPUS</a:t>
            </a:r>
            <a:r>
              <a:rPr spc="-55" dirty="0"/>
              <a:t> </a:t>
            </a:r>
            <a:r>
              <a:rPr dirty="0"/>
              <a:t>SECURITY</a:t>
            </a:r>
            <a:r>
              <a:rPr spc="-254" dirty="0"/>
              <a:t> </a:t>
            </a:r>
            <a:r>
              <a:rPr spc="-10" dirty="0"/>
              <a:t>AUTHORITIES</a:t>
            </a:r>
          </a:p>
        </p:txBody>
      </p:sp>
      <p:sp>
        <p:nvSpPr>
          <p:cNvPr id="9" name="object 9"/>
          <p:cNvSpPr txBox="1"/>
          <p:nvPr/>
        </p:nvSpPr>
        <p:spPr>
          <a:xfrm>
            <a:off x="897387" y="3035757"/>
            <a:ext cx="1879600" cy="2677160"/>
          </a:xfrm>
          <a:prstGeom prst="rect">
            <a:avLst/>
          </a:prstGeom>
        </p:spPr>
        <p:txBody>
          <a:bodyPr vert="horz" wrap="square" lIns="0" tIns="12700" rIns="0" bIns="0" rtlCol="0">
            <a:spAutoFit/>
          </a:bodyPr>
          <a:lstStyle/>
          <a:p>
            <a:pPr marL="12700" marR="487045">
              <a:lnSpc>
                <a:spcPct val="107800"/>
              </a:lnSpc>
              <a:spcBef>
                <a:spcPts val="100"/>
              </a:spcBef>
            </a:pPr>
            <a:r>
              <a:rPr sz="2050" b="1" spc="-10" dirty="0">
                <a:solidFill>
                  <a:srgbClr val="2278A7"/>
                </a:solidFill>
                <a:latin typeface="Arial"/>
                <a:cs typeface="Arial"/>
              </a:rPr>
              <a:t>PUBLIC SAFETY OFFICIALS</a:t>
            </a:r>
            <a:endParaRPr sz="2050" dirty="0">
              <a:latin typeface="Arial"/>
              <a:cs typeface="Arial"/>
            </a:endParaRPr>
          </a:p>
          <a:p>
            <a:pPr marL="12700" marR="5080">
              <a:lnSpc>
                <a:spcPct val="110000"/>
              </a:lnSpc>
              <a:spcBef>
                <a:spcPts val="1040"/>
              </a:spcBef>
            </a:pPr>
            <a:r>
              <a:rPr sz="1800" dirty="0">
                <a:solidFill>
                  <a:srgbClr val="191918"/>
                </a:solidFill>
                <a:latin typeface="Arial"/>
                <a:cs typeface="Arial"/>
              </a:rPr>
              <a:t>Any</a:t>
            </a:r>
            <a:r>
              <a:rPr sz="1800" spc="-10" dirty="0">
                <a:solidFill>
                  <a:srgbClr val="191918"/>
                </a:solidFill>
                <a:latin typeface="Arial"/>
                <a:cs typeface="Arial"/>
              </a:rPr>
              <a:t> </a:t>
            </a:r>
            <a:r>
              <a:rPr sz="1800" dirty="0">
                <a:solidFill>
                  <a:srgbClr val="191918"/>
                </a:solidFill>
                <a:latin typeface="Arial"/>
                <a:cs typeface="Arial"/>
              </a:rPr>
              <a:t>members</a:t>
            </a:r>
            <a:r>
              <a:rPr sz="1800" spc="-5" dirty="0">
                <a:solidFill>
                  <a:srgbClr val="191918"/>
                </a:solidFill>
                <a:latin typeface="Arial"/>
                <a:cs typeface="Arial"/>
              </a:rPr>
              <a:t> </a:t>
            </a:r>
            <a:r>
              <a:rPr sz="1800" dirty="0">
                <a:solidFill>
                  <a:srgbClr val="191918"/>
                </a:solidFill>
                <a:latin typeface="Arial"/>
                <a:cs typeface="Arial"/>
              </a:rPr>
              <a:t>of</a:t>
            </a:r>
            <a:r>
              <a:rPr sz="1800" spc="-5" dirty="0">
                <a:solidFill>
                  <a:srgbClr val="191918"/>
                </a:solidFill>
                <a:latin typeface="Arial"/>
                <a:cs typeface="Arial"/>
              </a:rPr>
              <a:t> </a:t>
            </a:r>
            <a:r>
              <a:rPr sz="1800" spc="-50" dirty="0">
                <a:solidFill>
                  <a:srgbClr val="191918"/>
                </a:solidFill>
                <a:latin typeface="Arial"/>
                <a:cs typeface="Arial"/>
              </a:rPr>
              <a:t>a </a:t>
            </a:r>
            <a:r>
              <a:rPr sz="1800" dirty="0">
                <a:solidFill>
                  <a:srgbClr val="191918"/>
                </a:solidFill>
                <a:latin typeface="Arial"/>
                <a:cs typeface="Arial"/>
              </a:rPr>
              <a:t>campus</a:t>
            </a:r>
            <a:r>
              <a:rPr sz="1800" spc="-5" dirty="0">
                <a:solidFill>
                  <a:srgbClr val="191918"/>
                </a:solidFill>
                <a:latin typeface="Arial"/>
                <a:cs typeface="Arial"/>
              </a:rPr>
              <a:t> </a:t>
            </a:r>
            <a:r>
              <a:rPr sz="1800" spc="-25" dirty="0">
                <a:solidFill>
                  <a:srgbClr val="191918"/>
                </a:solidFill>
                <a:latin typeface="Arial"/>
                <a:cs typeface="Arial"/>
              </a:rPr>
              <a:t>law </a:t>
            </a:r>
            <a:r>
              <a:rPr sz="1800" dirty="0">
                <a:solidFill>
                  <a:srgbClr val="191918"/>
                </a:solidFill>
                <a:latin typeface="Arial"/>
                <a:cs typeface="Arial"/>
              </a:rPr>
              <a:t>enforcement</a:t>
            </a:r>
            <a:r>
              <a:rPr sz="1800" spc="-55" dirty="0">
                <a:solidFill>
                  <a:srgbClr val="191918"/>
                </a:solidFill>
                <a:latin typeface="Arial"/>
                <a:cs typeface="Arial"/>
              </a:rPr>
              <a:t> </a:t>
            </a:r>
            <a:r>
              <a:rPr sz="1800" spc="-25" dirty="0">
                <a:solidFill>
                  <a:srgbClr val="191918"/>
                </a:solidFill>
                <a:latin typeface="Arial"/>
                <a:cs typeface="Arial"/>
              </a:rPr>
              <a:t>or </a:t>
            </a:r>
            <a:r>
              <a:rPr sz="1800" dirty="0">
                <a:solidFill>
                  <a:srgbClr val="191918"/>
                </a:solidFill>
                <a:latin typeface="Arial"/>
                <a:cs typeface="Arial"/>
              </a:rPr>
              <a:t>public</a:t>
            </a:r>
            <a:r>
              <a:rPr sz="1800" spc="-5" dirty="0">
                <a:solidFill>
                  <a:srgbClr val="191918"/>
                </a:solidFill>
                <a:latin typeface="Arial"/>
                <a:cs typeface="Arial"/>
              </a:rPr>
              <a:t> </a:t>
            </a:r>
            <a:r>
              <a:rPr sz="1800" spc="-10" dirty="0">
                <a:solidFill>
                  <a:srgbClr val="191918"/>
                </a:solidFill>
                <a:latin typeface="Arial"/>
                <a:cs typeface="Arial"/>
              </a:rPr>
              <a:t>safety</a:t>
            </a:r>
            <a:r>
              <a:rPr sz="1800" spc="500" dirty="0">
                <a:solidFill>
                  <a:srgbClr val="191918"/>
                </a:solidFill>
                <a:latin typeface="Arial"/>
                <a:cs typeface="Arial"/>
              </a:rPr>
              <a:t> </a:t>
            </a:r>
            <a:r>
              <a:rPr sz="1800" spc="-10" dirty="0">
                <a:solidFill>
                  <a:srgbClr val="191918"/>
                </a:solidFill>
                <a:latin typeface="Arial"/>
                <a:cs typeface="Arial"/>
              </a:rPr>
              <a:t>entity</a:t>
            </a:r>
            <a:endParaRPr sz="1800" dirty="0">
              <a:latin typeface="Arial"/>
              <a:cs typeface="Arial"/>
            </a:endParaRPr>
          </a:p>
        </p:txBody>
      </p:sp>
      <p:sp>
        <p:nvSpPr>
          <p:cNvPr id="10" name="object 10"/>
          <p:cNvSpPr txBox="1"/>
          <p:nvPr/>
        </p:nvSpPr>
        <p:spPr>
          <a:xfrm>
            <a:off x="3645850" y="3035751"/>
            <a:ext cx="2019300" cy="3787140"/>
          </a:xfrm>
          <a:prstGeom prst="rect">
            <a:avLst/>
          </a:prstGeom>
        </p:spPr>
        <p:txBody>
          <a:bodyPr vert="horz" wrap="square" lIns="0" tIns="12700" rIns="0" bIns="0" rtlCol="0">
            <a:spAutoFit/>
          </a:bodyPr>
          <a:lstStyle/>
          <a:p>
            <a:pPr marL="12700" marR="5080">
              <a:lnSpc>
                <a:spcPct val="107800"/>
              </a:lnSpc>
              <a:spcBef>
                <a:spcPts val="100"/>
              </a:spcBef>
            </a:pPr>
            <a:r>
              <a:rPr sz="2050" b="1" spc="-10" dirty="0">
                <a:solidFill>
                  <a:srgbClr val="2278A7"/>
                </a:solidFill>
                <a:latin typeface="Arial"/>
                <a:cs typeface="Arial"/>
              </a:rPr>
              <a:t>ASSIGNED SAFETY RESPONSIBILIT </a:t>
            </a:r>
            <a:r>
              <a:rPr sz="2050" b="1" spc="-25" dirty="0">
                <a:solidFill>
                  <a:srgbClr val="2278A7"/>
                </a:solidFill>
                <a:latin typeface="Arial"/>
                <a:cs typeface="Arial"/>
              </a:rPr>
              <a:t>IES</a:t>
            </a:r>
            <a:endParaRPr sz="2050" dirty="0">
              <a:latin typeface="Arial"/>
              <a:cs typeface="Arial"/>
            </a:endParaRPr>
          </a:p>
          <a:p>
            <a:pPr marL="12700" marR="30480">
              <a:lnSpc>
                <a:spcPct val="110000"/>
              </a:lnSpc>
              <a:spcBef>
                <a:spcPts val="1055"/>
              </a:spcBef>
            </a:pPr>
            <a:r>
              <a:rPr sz="1700" dirty="0">
                <a:solidFill>
                  <a:srgbClr val="191918"/>
                </a:solidFill>
                <a:latin typeface="Arial"/>
                <a:cs typeface="Arial"/>
              </a:rPr>
              <a:t>Any</a:t>
            </a:r>
            <a:r>
              <a:rPr sz="1700" spc="-30" dirty="0">
                <a:solidFill>
                  <a:srgbClr val="191918"/>
                </a:solidFill>
                <a:latin typeface="Arial"/>
                <a:cs typeface="Arial"/>
              </a:rPr>
              <a:t> </a:t>
            </a:r>
            <a:r>
              <a:rPr sz="1700" spc="-10" dirty="0">
                <a:solidFill>
                  <a:srgbClr val="191918"/>
                </a:solidFill>
                <a:latin typeface="Arial"/>
                <a:cs typeface="Arial"/>
              </a:rPr>
              <a:t>individual</a:t>
            </a:r>
            <a:r>
              <a:rPr sz="1700" spc="-30" dirty="0">
                <a:solidFill>
                  <a:srgbClr val="191918"/>
                </a:solidFill>
                <a:latin typeface="Arial"/>
                <a:cs typeface="Arial"/>
              </a:rPr>
              <a:t> </a:t>
            </a:r>
            <a:r>
              <a:rPr sz="1700" spc="-25" dirty="0">
                <a:solidFill>
                  <a:srgbClr val="191918"/>
                </a:solidFill>
                <a:latin typeface="Arial"/>
                <a:cs typeface="Arial"/>
              </a:rPr>
              <a:t>who </a:t>
            </a:r>
            <a:r>
              <a:rPr sz="1700" dirty="0">
                <a:solidFill>
                  <a:srgbClr val="191918"/>
                </a:solidFill>
                <a:latin typeface="Arial"/>
                <a:cs typeface="Arial"/>
              </a:rPr>
              <a:t>has</a:t>
            </a:r>
            <a:r>
              <a:rPr sz="1700" spc="-70" dirty="0">
                <a:solidFill>
                  <a:srgbClr val="191918"/>
                </a:solidFill>
                <a:latin typeface="Arial"/>
                <a:cs typeface="Arial"/>
              </a:rPr>
              <a:t> </a:t>
            </a:r>
            <a:r>
              <a:rPr sz="1700" dirty="0">
                <a:solidFill>
                  <a:srgbClr val="191918"/>
                </a:solidFill>
                <a:latin typeface="Arial"/>
                <a:cs typeface="Arial"/>
              </a:rPr>
              <a:t>responsibility</a:t>
            </a:r>
            <a:r>
              <a:rPr sz="1700" spc="-70" dirty="0">
                <a:solidFill>
                  <a:srgbClr val="191918"/>
                </a:solidFill>
                <a:latin typeface="Arial"/>
                <a:cs typeface="Arial"/>
              </a:rPr>
              <a:t> </a:t>
            </a:r>
            <a:r>
              <a:rPr sz="1700" spc="-25" dirty="0">
                <a:solidFill>
                  <a:srgbClr val="191918"/>
                </a:solidFill>
                <a:latin typeface="Arial"/>
                <a:cs typeface="Arial"/>
              </a:rPr>
              <a:t>for </a:t>
            </a:r>
            <a:r>
              <a:rPr sz="1700" dirty="0">
                <a:solidFill>
                  <a:srgbClr val="191918"/>
                </a:solidFill>
                <a:latin typeface="Arial"/>
                <a:cs typeface="Arial"/>
              </a:rPr>
              <a:t>campus</a:t>
            </a:r>
            <a:r>
              <a:rPr sz="1700" spc="-55" dirty="0">
                <a:solidFill>
                  <a:srgbClr val="191918"/>
                </a:solidFill>
                <a:latin typeface="Arial"/>
                <a:cs typeface="Arial"/>
              </a:rPr>
              <a:t> </a:t>
            </a:r>
            <a:r>
              <a:rPr sz="1700" dirty="0">
                <a:solidFill>
                  <a:srgbClr val="191918"/>
                </a:solidFill>
                <a:latin typeface="Arial"/>
                <a:cs typeface="Arial"/>
              </a:rPr>
              <a:t>safety</a:t>
            </a:r>
            <a:r>
              <a:rPr sz="1700" spc="-50" dirty="0">
                <a:solidFill>
                  <a:srgbClr val="191918"/>
                </a:solidFill>
                <a:latin typeface="Arial"/>
                <a:cs typeface="Arial"/>
              </a:rPr>
              <a:t> </a:t>
            </a:r>
            <a:r>
              <a:rPr sz="1700" dirty="0">
                <a:solidFill>
                  <a:srgbClr val="191918"/>
                </a:solidFill>
                <a:latin typeface="Arial"/>
                <a:cs typeface="Arial"/>
              </a:rPr>
              <a:t>but</a:t>
            </a:r>
            <a:r>
              <a:rPr sz="1700" spc="-50" dirty="0">
                <a:solidFill>
                  <a:srgbClr val="191918"/>
                </a:solidFill>
                <a:latin typeface="Arial"/>
                <a:cs typeface="Arial"/>
              </a:rPr>
              <a:t> </a:t>
            </a:r>
            <a:r>
              <a:rPr sz="1700" spc="-25" dirty="0">
                <a:solidFill>
                  <a:srgbClr val="191918"/>
                </a:solidFill>
                <a:latin typeface="Arial"/>
                <a:cs typeface="Arial"/>
              </a:rPr>
              <a:t>is </a:t>
            </a:r>
            <a:r>
              <a:rPr sz="1700" dirty="0">
                <a:solidFill>
                  <a:srgbClr val="191918"/>
                </a:solidFill>
                <a:latin typeface="Arial"/>
                <a:cs typeface="Arial"/>
              </a:rPr>
              <a:t>not</a:t>
            </a:r>
            <a:r>
              <a:rPr sz="1700" spc="-35" dirty="0">
                <a:solidFill>
                  <a:srgbClr val="191918"/>
                </a:solidFill>
                <a:latin typeface="Arial"/>
                <a:cs typeface="Arial"/>
              </a:rPr>
              <a:t> </a:t>
            </a:r>
            <a:r>
              <a:rPr sz="1700" dirty="0">
                <a:solidFill>
                  <a:srgbClr val="191918"/>
                </a:solidFill>
                <a:latin typeface="Arial"/>
                <a:cs typeface="Arial"/>
              </a:rPr>
              <a:t>part</a:t>
            </a:r>
            <a:r>
              <a:rPr sz="1700" spc="-30" dirty="0">
                <a:solidFill>
                  <a:srgbClr val="191918"/>
                </a:solidFill>
                <a:latin typeface="Arial"/>
                <a:cs typeface="Arial"/>
              </a:rPr>
              <a:t> </a:t>
            </a:r>
            <a:r>
              <a:rPr sz="1700" dirty="0">
                <a:solidFill>
                  <a:srgbClr val="191918"/>
                </a:solidFill>
                <a:latin typeface="Arial"/>
                <a:cs typeface="Arial"/>
              </a:rPr>
              <a:t>of</a:t>
            </a:r>
            <a:r>
              <a:rPr sz="1700" spc="-35" dirty="0">
                <a:solidFill>
                  <a:srgbClr val="191918"/>
                </a:solidFill>
                <a:latin typeface="Arial"/>
                <a:cs typeface="Arial"/>
              </a:rPr>
              <a:t> </a:t>
            </a:r>
            <a:r>
              <a:rPr sz="1700" dirty="0">
                <a:solidFill>
                  <a:srgbClr val="191918"/>
                </a:solidFill>
                <a:latin typeface="Arial"/>
                <a:cs typeface="Arial"/>
              </a:rPr>
              <a:t>a</a:t>
            </a:r>
            <a:r>
              <a:rPr sz="1700" spc="-30" dirty="0">
                <a:solidFill>
                  <a:srgbClr val="191918"/>
                </a:solidFill>
                <a:latin typeface="Arial"/>
                <a:cs typeface="Arial"/>
              </a:rPr>
              <a:t> </a:t>
            </a:r>
            <a:r>
              <a:rPr sz="1700" spc="-10" dirty="0">
                <a:solidFill>
                  <a:srgbClr val="191918"/>
                </a:solidFill>
                <a:latin typeface="Arial"/>
                <a:cs typeface="Arial"/>
              </a:rPr>
              <a:t>campus </a:t>
            </a:r>
            <a:r>
              <a:rPr sz="1700" dirty="0">
                <a:solidFill>
                  <a:srgbClr val="191918"/>
                </a:solidFill>
                <a:latin typeface="Arial"/>
                <a:cs typeface="Arial"/>
              </a:rPr>
              <a:t>law</a:t>
            </a:r>
            <a:r>
              <a:rPr sz="1700" spc="-30" dirty="0">
                <a:solidFill>
                  <a:srgbClr val="191918"/>
                </a:solidFill>
                <a:latin typeface="Arial"/>
                <a:cs typeface="Arial"/>
              </a:rPr>
              <a:t> </a:t>
            </a:r>
            <a:r>
              <a:rPr sz="1700" spc="-10" dirty="0">
                <a:solidFill>
                  <a:srgbClr val="191918"/>
                </a:solidFill>
                <a:latin typeface="Arial"/>
                <a:cs typeface="Arial"/>
              </a:rPr>
              <a:t>enforcement</a:t>
            </a:r>
            <a:r>
              <a:rPr sz="1700" spc="-25" dirty="0">
                <a:solidFill>
                  <a:srgbClr val="191918"/>
                </a:solidFill>
                <a:latin typeface="Arial"/>
                <a:cs typeface="Arial"/>
              </a:rPr>
              <a:t> </a:t>
            </a:r>
            <a:r>
              <a:rPr sz="1700" spc="-35" dirty="0">
                <a:solidFill>
                  <a:srgbClr val="191918"/>
                </a:solidFill>
                <a:latin typeface="Arial"/>
                <a:cs typeface="Arial"/>
              </a:rPr>
              <a:t>or </a:t>
            </a:r>
            <a:r>
              <a:rPr sz="1700" dirty="0">
                <a:solidFill>
                  <a:srgbClr val="191918"/>
                </a:solidFill>
                <a:latin typeface="Arial"/>
                <a:cs typeface="Arial"/>
              </a:rPr>
              <a:t>public</a:t>
            </a:r>
            <a:r>
              <a:rPr sz="1700" spc="-50" dirty="0">
                <a:solidFill>
                  <a:srgbClr val="191918"/>
                </a:solidFill>
                <a:latin typeface="Arial"/>
                <a:cs typeface="Arial"/>
              </a:rPr>
              <a:t> </a:t>
            </a:r>
            <a:r>
              <a:rPr sz="1700" dirty="0">
                <a:solidFill>
                  <a:srgbClr val="191918"/>
                </a:solidFill>
                <a:latin typeface="Arial"/>
                <a:cs typeface="Arial"/>
              </a:rPr>
              <a:t>safety</a:t>
            </a:r>
            <a:r>
              <a:rPr sz="1700" spc="-50" dirty="0">
                <a:solidFill>
                  <a:srgbClr val="191918"/>
                </a:solidFill>
                <a:latin typeface="Arial"/>
                <a:cs typeface="Arial"/>
              </a:rPr>
              <a:t> </a:t>
            </a:r>
            <a:r>
              <a:rPr sz="1700" spc="-10" dirty="0">
                <a:solidFill>
                  <a:srgbClr val="191918"/>
                </a:solidFill>
                <a:latin typeface="Arial"/>
                <a:cs typeface="Arial"/>
              </a:rPr>
              <a:t>entity </a:t>
            </a:r>
            <a:r>
              <a:rPr sz="1700" dirty="0">
                <a:solidFill>
                  <a:srgbClr val="191918"/>
                </a:solidFill>
                <a:latin typeface="Arial"/>
                <a:cs typeface="Arial"/>
              </a:rPr>
              <a:t>(e.g.,</a:t>
            </a:r>
            <a:r>
              <a:rPr sz="1700" spc="-60" dirty="0">
                <a:solidFill>
                  <a:srgbClr val="191918"/>
                </a:solidFill>
                <a:latin typeface="Arial"/>
                <a:cs typeface="Arial"/>
              </a:rPr>
              <a:t> </a:t>
            </a:r>
            <a:r>
              <a:rPr sz="1700" dirty="0">
                <a:solidFill>
                  <a:srgbClr val="191918"/>
                </a:solidFill>
                <a:latin typeface="Arial"/>
                <a:cs typeface="Arial"/>
              </a:rPr>
              <a:t>hall</a:t>
            </a:r>
            <a:r>
              <a:rPr sz="1700" spc="-60" dirty="0">
                <a:solidFill>
                  <a:srgbClr val="191918"/>
                </a:solidFill>
                <a:latin typeface="Arial"/>
                <a:cs typeface="Arial"/>
              </a:rPr>
              <a:t> </a:t>
            </a:r>
            <a:r>
              <a:rPr sz="1700" spc="-10" dirty="0">
                <a:solidFill>
                  <a:srgbClr val="191918"/>
                </a:solidFill>
                <a:latin typeface="Arial"/>
                <a:cs typeface="Arial"/>
              </a:rPr>
              <a:t>monitors, </a:t>
            </a:r>
            <a:r>
              <a:rPr sz="1700" dirty="0">
                <a:solidFill>
                  <a:srgbClr val="191918"/>
                </a:solidFill>
                <a:latin typeface="Arial"/>
                <a:cs typeface="Arial"/>
              </a:rPr>
              <a:t>parking</a:t>
            </a:r>
            <a:r>
              <a:rPr sz="1700" spc="-95" dirty="0">
                <a:solidFill>
                  <a:srgbClr val="191918"/>
                </a:solidFill>
                <a:latin typeface="Arial"/>
                <a:cs typeface="Arial"/>
              </a:rPr>
              <a:t> </a:t>
            </a:r>
            <a:r>
              <a:rPr sz="1700" spc="-10" dirty="0">
                <a:solidFill>
                  <a:srgbClr val="191918"/>
                </a:solidFill>
                <a:latin typeface="Arial"/>
                <a:cs typeface="Arial"/>
              </a:rPr>
              <a:t>attendants)</a:t>
            </a:r>
            <a:endParaRPr sz="1700" dirty="0">
              <a:latin typeface="Arial"/>
              <a:cs typeface="Arial"/>
            </a:endParaRPr>
          </a:p>
        </p:txBody>
      </p:sp>
      <p:sp>
        <p:nvSpPr>
          <p:cNvPr id="11" name="object 11"/>
          <p:cNvSpPr txBox="1"/>
          <p:nvPr/>
        </p:nvSpPr>
        <p:spPr>
          <a:xfrm>
            <a:off x="6375412" y="3035757"/>
            <a:ext cx="1765935" cy="2978785"/>
          </a:xfrm>
          <a:prstGeom prst="rect">
            <a:avLst/>
          </a:prstGeom>
        </p:spPr>
        <p:txBody>
          <a:bodyPr vert="horz" wrap="square" lIns="0" tIns="12700" rIns="0" bIns="0" rtlCol="0">
            <a:spAutoFit/>
          </a:bodyPr>
          <a:lstStyle/>
          <a:p>
            <a:pPr marL="12700" marR="54610">
              <a:lnSpc>
                <a:spcPct val="107800"/>
              </a:lnSpc>
              <a:spcBef>
                <a:spcPts val="100"/>
              </a:spcBef>
            </a:pPr>
            <a:r>
              <a:rPr sz="2050" b="1" dirty="0">
                <a:solidFill>
                  <a:srgbClr val="2278A7"/>
                </a:solidFill>
                <a:latin typeface="Arial"/>
                <a:cs typeface="Arial"/>
              </a:rPr>
              <a:t>STUDENT</a:t>
            </a:r>
            <a:r>
              <a:rPr sz="2050" b="1" spc="-35" dirty="0">
                <a:solidFill>
                  <a:srgbClr val="2278A7"/>
                </a:solidFill>
                <a:latin typeface="Arial"/>
                <a:cs typeface="Arial"/>
              </a:rPr>
              <a:t> </a:t>
            </a:r>
            <a:r>
              <a:rPr sz="2050" b="1" spc="-25" dirty="0">
                <a:solidFill>
                  <a:srgbClr val="2278A7"/>
                </a:solidFill>
                <a:latin typeface="Arial"/>
                <a:cs typeface="Arial"/>
              </a:rPr>
              <a:t>OR </a:t>
            </a:r>
            <a:r>
              <a:rPr sz="2050" b="1" spc="-10" dirty="0">
                <a:solidFill>
                  <a:srgbClr val="2278A7"/>
                </a:solidFill>
                <a:latin typeface="Arial"/>
                <a:cs typeface="Arial"/>
              </a:rPr>
              <a:t>CAMPUS ACTIVITIES</a:t>
            </a:r>
            <a:endParaRPr sz="2050" dirty="0">
              <a:latin typeface="Arial"/>
              <a:cs typeface="Arial"/>
            </a:endParaRPr>
          </a:p>
          <a:p>
            <a:pPr marL="12700" marR="5080">
              <a:lnSpc>
                <a:spcPct val="110000"/>
              </a:lnSpc>
              <a:spcBef>
                <a:spcPts val="1040"/>
              </a:spcBef>
            </a:pPr>
            <a:r>
              <a:rPr sz="1800" dirty="0">
                <a:solidFill>
                  <a:srgbClr val="191918"/>
                </a:solidFill>
                <a:latin typeface="Arial"/>
                <a:cs typeface="Arial"/>
              </a:rPr>
              <a:t>An</a:t>
            </a:r>
            <a:r>
              <a:rPr sz="1800" spc="-10" dirty="0">
                <a:solidFill>
                  <a:srgbClr val="191918"/>
                </a:solidFill>
                <a:latin typeface="Arial"/>
                <a:cs typeface="Arial"/>
              </a:rPr>
              <a:t> institutional </a:t>
            </a:r>
            <a:r>
              <a:rPr sz="1800" dirty="0">
                <a:solidFill>
                  <a:srgbClr val="191918"/>
                </a:solidFill>
                <a:latin typeface="Arial"/>
                <a:cs typeface="Arial"/>
              </a:rPr>
              <a:t>official</a:t>
            </a:r>
            <a:r>
              <a:rPr sz="1800" spc="-70" dirty="0">
                <a:solidFill>
                  <a:srgbClr val="191918"/>
                </a:solidFill>
                <a:latin typeface="Arial"/>
                <a:cs typeface="Arial"/>
              </a:rPr>
              <a:t> </a:t>
            </a:r>
            <a:r>
              <a:rPr sz="1800" spc="-20" dirty="0">
                <a:solidFill>
                  <a:srgbClr val="191918"/>
                </a:solidFill>
                <a:latin typeface="Arial"/>
                <a:cs typeface="Arial"/>
              </a:rPr>
              <a:t>with </a:t>
            </a:r>
            <a:r>
              <a:rPr sz="1800" spc="-10" dirty="0">
                <a:solidFill>
                  <a:srgbClr val="191918"/>
                </a:solidFill>
                <a:latin typeface="Arial"/>
                <a:cs typeface="Arial"/>
              </a:rPr>
              <a:t>significant </a:t>
            </a:r>
            <a:r>
              <a:rPr sz="1800" dirty="0">
                <a:solidFill>
                  <a:srgbClr val="191918"/>
                </a:solidFill>
                <a:latin typeface="Arial"/>
                <a:cs typeface="Arial"/>
              </a:rPr>
              <a:t>responsibility</a:t>
            </a:r>
            <a:r>
              <a:rPr sz="1800" spc="-5" dirty="0">
                <a:solidFill>
                  <a:srgbClr val="191918"/>
                </a:solidFill>
                <a:latin typeface="Arial"/>
                <a:cs typeface="Arial"/>
              </a:rPr>
              <a:t> </a:t>
            </a:r>
            <a:r>
              <a:rPr sz="1800" spc="-25" dirty="0">
                <a:solidFill>
                  <a:srgbClr val="191918"/>
                </a:solidFill>
                <a:latin typeface="Arial"/>
                <a:cs typeface="Arial"/>
              </a:rPr>
              <a:t>for </a:t>
            </a:r>
            <a:r>
              <a:rPr sz="1800" dirty="0">
                <a:solidFill>
                  <a:srgbClr val="191918"/>
                </a:solidFill>
                <a:latin typeface="Arial"/>
                <a:cs typeface="Arial"/>
              </a:rPr>
              <a:t>student</a:t>
            </a:r>
            <a:r>
              <a:rPr sz="1800" spc="-35" dirty="0">
                <a:solidFill>
                  <a:srgbClr val="191918"/>
                </a:solidFill>
                <a:latin typeface="Arial"/>
                <a:cs typeface="Arial"/>
              </a:rPr>
              <a:t> </a:t>
            </a:r>
            <a:r>
              <a:rPr sz="1800" spc="-25" dirty="0">
                <a:solidFill>
                  <a:srgbClr val="191918"/>
                </a:solidFill>
                <a:latin typeface="Arial"/>
                <a:cs typeface="Arial"/>
              </a:rPr>
              <a:t>and </a:t>
            </a:r>
            <a:r>
              <a:rPr sz="1800" dirty="0">
                <a:solidFill>
                  <a:srgbClr val="191918"/>
                </a:solidFill>
                <a:latin typeface="Arial"/>
                <a:cs typeface="Arial"/>
              </a:rPr>
              <a:t>campus</a:t>
            </a:r>
            <a:r>
              <a:rPr sz="1800" spc="-5" dirty="0">
                <a:solidFill>
                  <a:srgbClr val="191918"/>
                </a:solidFill>
                <a:latin typeface="Arial"/>
                <a:cs typeface="Arial"/>
              </a:rPr>
              <a:t> </a:t>
            </a:r>
            <a:r>
              <a:rPr sz="1800" spc="-10" dirty="0">
                <a:solidFill>
                  <a:srgbClr val="191918"/>
                </a:solidFill>
                <a:latin typeface="Arial"/>
                <a:cs typeface="Arial"/>
              </a:rPr>
              <a:t>activities</a:t>
            </a:r>
            <a:endParaRPr sz="1800" dirty="0">
              <a:latin typeface="Arial"/>
              <a:cs typeface="Arial"/>
            </a:endParaRPr>
          </a:p>
        </p:txBody>
      </p:sp>
      <p:sp>
        <p:nvSpPr>
          <p:cNvPr id="12" name="object 12"/>
          <p:cNvSpPr txBox="1"/>
          <p:nvPr/>
        </p:nvSpPr>
        <p:spPr>
          <a:xfrm>
            <a:off x="9123869" y="3035757"/>
            <a:ext cx="2019935" cy="2677160"/>
          </a:xfrm>
          <a:prstGeom prst="rect">
            <a:avLst/>
          </a:prstGeom>
        </p:spPr>
        <p:txBody>
          <a:bodyPr vert="horz" wrap="square" lIns="0" tIns="12700" rIns="0" bIns="0" rtlCol="0">
            <a:spAutoFit/>
          </a:bodyPr>
          <a:lstStyle/>
          <a:p>
            <a:pPr marL="12700" marR="177165">
              <a:lnSpc>
                <a:spcPct val="107800"/>
              </a:lnSpc>
              <a:spcBef>
                <a:spcPts val="100"/>
              </a:spcBef>
            </a:pPr>
            <a:r>
              <a:rPr sz="2050" b="1" spc="-10" dirty="0">
                <a:solidFill>
                  <a:srgbClr val="2278A7"/>
                </a:solidFill>
                <a:latin typeface="Arial"/>
                <a:cs typeface="Arial"/>
              </a:rPr>
              <a:t>INSTITUTIONA </a:t>
            </a:r>
            <a:r>
              <a:rPr sz="2050" b="1" spc="-25" dirty="0">
                <a:solidFill>
                  <a:srgbClr val="2278A7"/>
                </a:solidFill>
                <a:latin typeface="Arial"/>
                <a:cs typeface="Arial"/>
              </a:rPr>
              <a:t>LLY </a:t>
            </a:r>
            <a:r>
              <a:rPr sz="2050" b="1" spc="-10" dirty="0">
                <a:solidFill>
                  <a:srgbClr val="2278A7"/>
                </a:solidFill>
                <a:latin typeface="Arial"/>
                <a:cs typeface="Arial"/>
              </a:rPr>
              <a:t>IDENTIFIED</a:t>
            </a:r>
            <a:endParaRPr sz="2050" dirty="0">
              <a:latin typeface="Arial"/>
              <a:cs typeface="Arial"/>
            </a:endParaRPr>
          </a:p>
          <a:p>
            <a:pPr marL="12700" marR="5080">
              <a:lnSpc>
                <a:spcPct val="110000"/>
              </a:lnSpc>
              <a:spcBef>
                <a:spcPts val="1040"/>
              </a:spcBef>
            </a:pPr>
            <a:r>
              <a:rPr sz="1800" dirty="0">
                <a:solidFill>
                  <a:srgbClr val="191918"/>
                </a:solidFill>
                <a:latin typeface="Arial"/>
                <a:cs typeface="Arial"/>
              </a:rPr>
              <a:t>Any</a:t>
            </a:r>
            <a:r>
              <a:rPr sz="1800" spc="-15" dirty="0">
                <a:solidFill>
                  <a:srgbClr val="191918"/>
                </a:solidFill>
                <a:latin typeface="Arial"/>
                <a:cs typeface="Arial"/>
              </a:rPr>
              <a:t> </a:t>
            </a:r>
            <a:r>
              <a:rPr sz="1800" dirty="0">
                <a:solidFill>
                  <a:srgbClr val="191918"/>
                </a:solidFill>
                <a:latin typeface="Arial"/>
                <a:cs typeface="Arial"/>
              </a:rPr>
              <a:t>other</a:t>
            </a:r>
            <a:r>
              <a:rPr sz="1800" spc="-5" dirty="0">
                <a:solidFill>
                  <a:srgbClr val="191918"/>
                </a:solidFill>
                <a:latin typeface="Arial"/>
                <a:cs typeface="Arial"/>
              </a:rPr>
              <a:t> </a:t>
            </a:r>
            <a:r>
              <a:rPr sz="1800" spc="-10" dirty="0">
                <a:solidFill>
                  <a:srgbClr val="191918"/>
                </a:solidFill>
                <a:latin typeface="Arial"/>
                <a:cs typeface="Arial"/>
              </a:rPr>
              <a:t>individual </a:t>
            </a:r>
            <a:r>
              <a:rPr sz="1800" dirty="0">
                <a:solidFill>
                  <a:srgbClr val="191918"/>
                </a:solidFill>
                <a:latin typeface="Arial"/>
                <a:cs typeface="Arial"/>
              </a:rPr>
              <a:t>to</a:t>
            </a:r>
            <a:r>
              <a:rPr sz="1800" spc="-10" dirty="0">
                <a:solidFill>
                  <a:srgbClr val="191918"/>
                </a:solidFill>
                <a:latin typeface="Arial"/>
                <a:cs typeface="Arial"/>
              </a:rPr>
              <a:t> </a:t>
            </a:r>
            <a:r>
              <a:rPr sz="1800" dirty="0">
                <a:solidFill>
                  <a:srgbClr val="191918"/>
                </a:solidFill>
                <a:latin typeface="Arial"/>
                <a:cs typeface="Arial"/>
              </a:rPr>
              <a:t>whom</a:t>
            </a:r>
            <a:r>
              <a:rPr sz="1800" spc="-5" dirty="0">
                <a:solidFill>
                  <a:srgbClr val="191918"/>
                </a:solidFill>
                <a:latin typeface="Arial"/>
                <a:cs typeface="Arial"/>
              </a:rPr>
              <a:t> </a:t>
            </a:r>
            <a:r>
              <a:rPr sz="1800" spc="-10" dirty="0">
                <a:solidFill>
                  <a:srgbClr val="191918"/>
                </a:solidFill>
                <a:latin typeface="Arial"/>
                <a:cs typeface="Arial"/>
              </a:rPr>
              <a:t>students </a:t>
            </a:r>
            <a:r>
              <a:rPr sz="1800" dirty="0">
                <a:solidFill>
                  <a:srgbClr val="191918"/>
                </a:solidFill>
                <a:latin typeface="Arial"/>
                <a:cs typeface="Arial"/>
              </a:rPr>
              <a:t>and</a:t>
            </a:r>
            <a:r>
              <a:rPr sz="1800" spc="-10" dirty="0">
                <a:solidFill>
                  <a:srgbClr val="191918"/>
                </a:solidFill>
                <a:latin typeface="Arial"/>
                <a:cs typeface="Arial"/>
              </a:rPr>
              <a:t> </a:t>
            </a:r>
            <a:r>
              <a:rPr sz="1800" dirty="0">
                <a:solidFill>
                  <a:srgbClr val="191918"/>
                </a:solidFill>
                <a:latin typeface="Arial"/>
                <a:cs typeface="Arial"/>
              </a:rPr>
              <a:t>employees</a:t>
            </a:r>
            <a:r>
              <a:rPr sz="1800" spc="-10" dirty="0">
                <a:solidFill>
                  <a:srgbClr val="191918"/>
                </a:solidFill>
                <a:latin typeface="Arial"/>
                <a:cs typeface="Arial"/>
              </a:rPr>
              <a:t> </a:t>
            </a:r>
            <a:r>
              <a:rPr sz="1800" spc="-25" dirty="0">
                <a:solidFill>
                  <a:srgbClr val="191918"/>
                </a:solidFill>
                <a:latin typeface="Arial"/>
                <a:cs typeface="Arial"/>
              </a:rPr>
              <a:t>are </a:t>
            </a:r>
            <a:r>
              <a:rPr sz="1800" dirty="0">
                <a:solidFill>
                  <a:srgbClr val="191918"/>
                </a:solidFill>
                <a:latin typeface="Arial"/>
                <a:cs typeface="Arial"/>
              </a:rPr>
              <a:t>directed</a:t>
            </a:r>
            <a:r>
              <a:rPr sz="1800" spc="-25" dirty="0">
                <a:solidFill>
                  <a:srgbClr val="191918"/>
                </a:solidFill>
                <a:latin typeface="Arial"/>
                <a:cs typeface="Arial"/>
              </a:rPr>
              <a:t> </a:t>
            </a:r>
            <a:r>
              <a:rPr sz="1800" dirty="0">
                <a:solidFill>
                  <a:srgbClr val="191918"/>
                </a:solidFill>
                <a:latin typeface="Arial"/>
                <a:cs typeface="Arial"/>
              </a:rPr>
              <a:t>to</a:t>
            </a:r>
            <a:r>
              <a:rPr sz="1800" spc="-25" dirty="0">
                <a:solidFill>
                  <a:srgbClr val="191918"/>
                </a:solidFill>
                <a:latin typeface="Arial"/>
                <a:cs typeface="Arial"/>
              </a:rPr>
              <a:t> </a:t>
            </a:r>
            <a:r>
              <a:rPr sz="1800" spc="-10" dirty="0">
                <a:solidFill>
                  <a:srgbClr val="191918"/>
                </a:solidFill>
                <a:latin typeface="Arial"/>
                <a:cs typeface="Arial"/>
              </a:rPr>
              <a:t>report crimes</a:t>
            </a:r>
            <a:endParaRPr sz="1800" dirty="0">
              <a:latin typeface="Arial"/>
              <a:cs typeface="Arial"/>
            </a:endParaRPr>
          </a:p>
        </p:txBody>
      </p:sp>
      <p:sp>
        <p:nvSpPr>
          <p:cNvPr id="19" name="object 19"/>
          <p:cNvSpPr txBox="1"/>
          <p:nvPr/>
        </p:nvSpPr>
        <p:spPr>
          <a:xfrm>
            <a:off x="11694451" y="6330249"/>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19</a:t>
            </a:r>
            <a:endParaRPr sz="750" dirty="0">
              <a:latin typeface="Arial"/>
              <a:cs typeface="Arial"/>
            </a:endParaRPr>
          </a:p>
        </p:txBody>
      </p:sp>
      <p:pic>
        <p:nvPicPr>
          <p:cNvPr id="20" name="Content Placeholder 79" descr="Police male with solid fill">
            <a:extLst>
              <a:ext uri="{FF2B5EF4-FFF2-40B4-BE49-F238E27FC236}">
                <a16:creationId xmlns:a16="http://schemas.microsoft.com/office/drawing/2014/main" id="{0632B63B-1664-8310-9482-A3C8B0531D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78865" y="2005728"/>
            <a:ext cx="914400" cy="914400"/>
          </a:xfrm>
          <a:prstGeom prst="rect">
            <a:avLst/>
          </a:prstGeom>
        </p:spPr>
      </p:pic>
      <p:pic>
        <p:nvPicPr>
          <p:cNvPr id="23" name="Content Placeholder 83" descr="Security camera with solid fill">
            <a:extLst>
              <a:ext uri="{FF2B5EF4-FFF2-40B4-BE49-F238E27FC236}">
                <a16:creationId xmlns:a16="http://schemas.microsoft.com/office/drawing/2014/main" id="{2A73344C-DF7D-DCE8-C606-A30B0855DE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58543" y="1963264"/>
            <a:ext cx="914400" cy="914400"/>
          </a:xfrm>
          <a:prstGeom prst="rect">
            <a:avLst/>
          </a:prstGeom>
        </p:spPr>
      </p:pic>
      <p:pic>
        <p:nvPicPr>
          <p:cNvPr id="24" name="Content Placeholder 79" descr="Police male with solid fill">
            <a:extLst>
              <a:ext uri="{FF2B5EF4-FFF2-40B4-BE49-F238E27FC236}">
                <a16:creationId xmlns:a16="http://schemas.microsoft.com/office/drawing/2014/main" id="{7CFE1032-54C9-EF68-ABE1-B017A5D092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78865" y="2005728"/>
            <a:ext cx="914400" cy="914400"/>
          </a:xfrm>
          <a:prstGeom prst="rect">
            <a:avLst/>
          </a:prstGeom>
        </p:spPr>
      </p:pic>
      <p:pic>
        <p:nvPicPr>
          <p:cNvPr id="25" name="Graphic 24" descr="Captain female with solid fill">
            <a:extLst>
              <a:ext uri="{FF2B5EF4-FFF2-40B4-BE49-F238E27FC236}">
                <a16:creationId xmlns:a16="http://schemas.microsoft.com/office/drawing/2014/main" id="{4E6DBE56-8D47-48C0-DC4E-50A9E9B296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88113" y="2080367"/>
            <a:ext cx="914400" cy="914400"/>
          </a:xfrm>
          <a:prstGeom prst="rect">
            <a:avLst/>
          </a:prstGeom>
        </p:spPr>
      </p:pic>
      <p:pic>
        <p:nvPicPr>
          <p:cNvPr id="28" name="Content Placeholder 91" descr="Address Book with solid fill">
            <a:extLst>
              <a:ext uri="{FF2B5EF4-FFF2-40B4-BE49-F238E27FC236}">
                <a16:creationId xmlns:a16="http://schemas.microsoft.com/office/drawing/2014/main" id="{A239F8B6-4D47-550A-1C13-434B7039B0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42080" y="2232767"/>
            <a:ext cx="914400" cy="9144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dirty="0"/>
              <a:t>CAMPUS</a:t>
            </a:r>
            <a:r>
              <a:rPr spc="-55" dirty="0"/>
              <a:t> </a:t>
            </a:r>
            <a:r>
              <a:rPr dirty="0"/>
              <a:t>SECURITY</a:t>
            </a:r>
            <a:r>
              <a:rPr spc="-254" dirty="0"/>
              <a:t> </a:t>
            </a:r>
            <a:r>
              <a:rPr spc="-10" dirty="0"/>
              <a:t>AUTHORITIES</a:t>
            </a:r>
          </a:p>
        </p:txBody>
      </p:sp>
      <p:sp>
        <p:nvSpPr>
          <p:cNvPr id="3" name="object 3"/>
          <p:cNvSpPr txBox="1"/>
          <p:nvPr/>
        </p:nvSpPr>
        <p:spPr>
          <a:xfrm>
            <a:off x="899869" y="2659189"/>
            <a:ext cx="2898775" cy="2474595"/>
          </a:xfrm>
          <a:prstGeom prst="rect">
            <a:avLst/>
          </a:prstGeom>
        </p:spPr>
        <p:txBody>
          <a:bodyPr vert="horz" wrap="square" lIns="0" tIns="12700" rIns="0" bIns="0" rtlCol="0">
            <a:spAutoFit/>
          </a:bodyPr>
          <a:lstStyle/>
          <a:p>
            <a:pPr marL="12700" marR="492125">
              <a:lnSpc>
                <a:spcPct val="107900"/>
              </a:lnSpc>
              <a:spcBef>
                <a:spcPts val="100"/>
              </a:spcBef>
            </a:pPr>
            <a:r>
              <a:rPr sz="2400" b="1" dirty="0">
                <a:solidFill>
                  <a:srgbClr val="2278A7"/>
                </a:solidFill>
                <a:latin typeface="Arial"/>
                <a:cs typeface="Arial"/>
              </a:rPr>
              <a:t>MOST</a:t>
            </a:r>
            <a:r>
              <a:rPr sz="2400" b="1" spc="-20" dirty="0">
                <a:solidFill>
                  <a:srgbClr val="2278A7"/>
                </a:solidFill>
                <a:latin typeface="Arial"/>
                <a:cs typeface="Arial"/>
              </a:rPr>
              <a:t> </a:t>
            </a:r>
            <a:r>
              <a:rPr sz="2400" b="1" spc="-10" dirty="0">
                <a:solidFill>
                  <a:srgbClr val="2278A7"/>
                </a:solidFill>
                <a:latin typeface="Arial"/>
                <a:cs typeface="Arial"/>
              </a:rPr>
              <a:t>COMMON </a:t>
            </a:r>
            <a:r>
              <a:rPr sz="2400" b="1" spc="-25" dirty="0">
                <a:solidFill>
                  <a:srgbClr val="2278A7"/>
                </a:solidFill>
                <a:latin typeface="Arial"/>
                <a:cs typeface="Arial"/>
              </a:rPr>
              <a:t>CSA </a:t>
            </a:r>
            <a:r>
              <a:rPr sz="2400" b="1" spc="-10" dirty="0">
                <a:solidFill>
                  <a:srgbClr val="2278A7"/>
                </a:solidFill>
                <a:latin typeface="Arial"/>
                <a:cs typeface="Arial"/>
              </a:rPr>
              <a:t>CATEGORIES</a:t>
            </a:r>
            <a:endParaRPr sz="2400" dirty="0">
              <a:latin typeface="Arial"/>
              <a:cs typeface="Arial"/>
            </a:endParaRPr>
          </a:p>
          <a:p>
            <a:pPr marL="13970" marR="5080">
              <a:lnSpc>
                <a:spcPct val="110000"/>
              </a:lnSpc>
              <a:spcBef>
                <a:spcPts val="455"/>
              </a:spcBef>
            </a:pPr>
            <a:r>
              <a:rPr sz="1800" dirty="0">
                <a:solidFill>
                  <a:srgbClr val="191918"/>
                </a:solidFill>
                <a:latin typeface="Arial"/>
                <a:cs typeface="Arial"/>
              </a:rPr>
              <a:t>Campus</a:t>
            </a:r>
            <a:r>
              <a:rPr sz="1800" spc="-5" dirty="0">
                <a:solidFill>
                  <a:srgbClr val="191918"/>
                </a:solidFill>
                <a:latin typeface="Arial"/>
                <a:cs typeface="Arial"/>
              </a:rPr>
              <a:t> </a:t>
            </a:r>
            <a:r>
              <a:rPr sz="1800" dirty="0">
                <a:solidFill>
                  <a:srgbClr val="191918"/>
                </a:solidFill>
                <a:latin typeface="Arial"/>
                <a:cs typeface="Arial"/>
              </a:rPr>
              <a:t>Security</a:t>
            </a:r>
            <a:r>
              <a:rPr sz="1800" spc="-105" dirty="0">
                <a:solidFill>
                  <a:srgbClr val="191918"/>
                </a:solidFill>
                <a:latin typeface="Arial"/>
                <a:cs typeface="Arial"/>
              </a:rPr>
              <a:t> </a:t>
            </a:r>
            <a:r>
              <a:rPr sz="1800" spc="-10" dirty="0">
                <a:solidFill>
                  <a:srgbClr val="191918"/>
                </a:solidFill>
                <a:latin typeface="Arial"/>
                <a:cs typeface="Arial"/>
              </a:rPr>
              <a:t>Authorities </a:t>
            </a:r>
            <a:r>
              <a:rPr sz="1800" dirty="0">
                <a:solidFill>
                  <a:srgbClr val="191918"/>
                </a:solidFill>
                <a:latin typeface="Arial"/>
                <a:cs typeface="Arial"/>
              </a:rPr>
              <a:t>are</a:t>
            </a:r>
            <a:r>
              <a:rPr sz="1800" spc="-15" dirty="0">
                <a:solidFill>
                  <a:srgbClr val="191918"/>
                </a:solidFill>
                <a:latin typeface="Arial"/>
                <a:cs typeface="Arial"/>
              </a:rPr>
              <a:t> </a:t>
            </a:r>
            <a:r>
              <a:rPr sz="1800" dirty="0">
                <a:solidFill>
                  <a:srgbClr val="191918"/>
                </a:solidFill>
                <a:latin typeface="Arial"/>
                <a:cs typeface="Arial"/>
              </a:rPr>
              <a:t>commonly</a:t>
            </a:r>
            <a:r>
              <a:rPr sz="1800" spc="-15" dirty="0">
                <a:solidFill>
                  <a:srgbClr val="191918"/>
                </a:solidFill>
                <a:latin typeface="Arial"/>
                <a:cs typeface="Arial"/>
              </a:rPr>
              <a:t> </a:t>
            </a:r>
            <a:r>
              <a:rPr sz="1800" dirty="0">
                <a:solidFill>
                  <a:srgbClr val="191918"/>
                </a:solidFill>
                <a:latin typeface="Arial"/>
                <a:cs typeface="Arial"/>
              </a:rPr>
              <a:t>found</a:t>
            </a:r>
            <a:r>
              <a:rPr sz="1800" spc="-15" dirty="0">
                <a:solidFill>
                  <a:srgbClr val="191918"/>
                </a:solidFill>
                <a:latin typeface="Arial"/>
                <a:cs typeface="Arial"/>
              </a:rPr>
              <a:t> </a:t>
            </a:r>
            <a:r>
              <a:rPr sz="1800" spc="-10" dirty="0">
                <a:solidFill>
                  <a:srgbClr val="191918"/>
                </a:solidFill>
                <a:latin typeface="Arial"/>
                <a:cs typeface="Arial"/>
              </a:rPr>
              <a:t>among </a:t>
            </a:r>
            <a:r>
              <a:rPr sz="1800" dirty="0">
                <a:solidFill>
                  <a:srgbClr val="191918"/>
                </a:solidFill>
                <a:latin typeface="Arial"/>
                <a:cs typeface="Arial"/>
              </a:rPr>
              <a:t>the</a:t>
            </a:r>
            <a:r>
              <a:rPr sz="1800" spc="-35" dirty="0">
                <a:solidFill>
                  <a:srgbClr val="191918"/>
                </a:solidFill>
                <a:latin typeface="Arial"/>
                <a:cs typeface="Arial"/>
              </a:rPr>
              <a:t> </a:t>
            </a:r>
            <a:r>
              <a:rPr sz="1800" dirty="0">
                <a:solidFill>
                  <a:srgbClr val="191918"/>
                </a:solidFill>
                <a:latin typeface="Arial"/>
                <a:cs typeface="Arial"/>
              </a:rPr>
              <a:t>following</a:t>
            </a:r>
            <a:r>
              <a:rPr sz="1800" spc="-20" dirty="0">
                <a:solidFill>
                  <a:srgbClr val="191918"/>
                </a:solidFill>
                <a:latin typeface="Arial"/>
                <a:cs typeface="Arial"/>
              </a:rPr>
              <a:t> </a:t>
            </a:r>
            <a:r>
              <a:rPr sz="1800" dirty="0">
                <a:solidFill>
                  <a:srgbClr val="191918"/>
                </a:solidFill>
                <a:latin typeface="Arial"/>
                <a:cs typeface="Arial"/>
              </a:rPr>
              <a:t>types</a:t>
            </a:r>
            <a:r>
              <a:rPr sz="1800" spc="-20" dirty="0">
                <a:solidFill>
                  <a:srgbClr val="191918"/>
                </a:solidFill>
                <a:latin typeface="Arial"/>
                <a:cs typeface="Arial"/>
              </a:rPr>
              <a:t> </a:t>
            </a:r>
            <a:r>
              <a:rPr sz="1800" spc="-25" dirty="0">
                <a:solidFill>
                  <a:srgbClr val="191918"/>
                </a:solidFill>
                <a:latin typeface="Arial"/>
                <a:cs typeface="Arial"/>
              </a:rPr>
              <a:t>of </a:t>
            </a:r>
            <a:r>
              <a:rPr sz="1800" spc="-10" dirty="0">
                <a:solidFill>
                  <a:srgbClr val="191918"/>
                </a:solidFill>
                <a:latin typeface="Arial"/>
                <a:cs typeface="Arial"/>
              </a:rPr>
              <a:t>groups:</a:t>
            </a:r>
            <a:endParaRPr sz="1800" dirty="0">
              <a:latin typeface="Arial"/>
              <a:cs typeface="Arial"/>
            </a:endParaRPr>
          </a:p>
        </p:txBody>
      </p:sp>
      <p:sp>
        <p:nvSpPr>
          <p:cNvPr id="4" name="object 4"/>
          <p:cNvSpPr txBox="1"/>
          <p:nvPr/>
        </p:nvSpPr>
        <p:spPr>
          <a:xfrm>
            <a:off x="4356290" y="1689957"/>
            <a:ext cx="7140575" cy="4498340"/>
          </a:xfrm>
          <a:prstGeom prst="rect">
            <a:avLst/>
          </a:prstGeom>
        </p:spPr>
        <p:txBody>
          <a:bodyPr vert="horz" wrap="square" lIns="0" tIns="12700" rIns="0" bIns="0" rtlCol="0">
            <a:spAutoFit/>
          </a:bodyPr>
          <a:lstStyle/>
          <a:p>
            <a:pPr marL="379095" marR="438150" indent="-367030">
              <a:lnSpc>
                <a:spcPct val="107900"/>
              </a:lnSpc>
              <a:spcBef>
                <a:spcPts val="100"/>
              </a:spcBef>
              <a:buClr>
                <a:srgbClr val="3EA11B"/>
              </a:buClr>
              <a:buChar char="•"/>
              <a:tabLst>
                <a:tab pos="379095" algn="l"/>
              </a:tabLst>
            </a:pPr>
            <a:r>
              <a:rPr sz="2400" dirty="0">
                <a:solidFill>
                  <a:srgbClr val="191918"/>
                </a:solidFill>
                <a:latin typeface="Arial"/>
                <a:cs typeface="Arial"/>
              </a:rPr>
              <a:t>Campus</a:t>
            </a:r>
            <a:r>
              <a:rPr sz="2400" spc="-80" dirty="0">
                <a:solidFill>
                  <a:srgbClr val="191918"/>
                </a:solidFill>
                <a:latin typeface="Arial"/>
                <a:cs typeface="Arial"/>
              </a:rPr>
              <a:t> </a:t>
            </a:r>
            <a:r>
              <a:rPr sz="2400" dirty="0">
                <a:solidFill>
                  <a:srgbClr val="191918"/>
                </a:solidFill>
                <a:latin typeface="Arial"/>
                <a:cs typeface="Arial"/>
              </a:rPr>
              <a:t>Law</a:t>
            </a:r>
            <a:r>
              <a:rPr sz="2400" spc="-75" dirty="0">
                <a:solidFill>
                  <a:srgbClr val="191918"/>
                </a:solidFill>
                <a:latin typeface="Arial"/>
                <a:cs typeface="Arial"/>
              </a:rPr>
              <a:t> </a:t>
            </a:r>
            <a:r>
              <a:rPr sz="2400" spc="-10" dirty="0">
                <a:solidFill>
                  <a:srgbClr val="191918"/>
                </a:solidFill>
                <a:latin typeface="Arial"/>
                <a:cs typeface="Arial"/>
              </a:rPr>
              <a:t>Enforcement</a:t>
            </a:r>
            <a:r>
              <a:rPr sz="2400" spc="-80" dirty="0">
                <a:solidFill>
                  <a:srgbClr val="191918"/>
                </a:solidFill>
                <a:latin typeface="Arial"/>
                <a:cs typeface="Arial"/>
              </a:rPr>
              <a:t> </a:t>
            </a:r>
            <a:r>
              <a:rPr sz="2400" dirty="0">
                <a:solidFill>
                  <a:srgbClr val="191918"/>
                </a:solidFill>
                <a:latin typeface="Arial"/>
                <a:cs typeface="Arial"/>
              </a:rPr>
              <a:t>and</a:t>
            </a:r>
            <a:r>
              <a:rPr sz="2400" spc="-75" dirty="0">
                <a:solidFill>
                  <a:srgbClr val="191918"/>
                </a:solidFill>
                <a:latin typeface="Arial"/>
                <a:cs typeface="Arial"/>
              </a:rPr>
              <a:t> </a:t>
            </a:r>
            <a:r>
              <a:rPr sz="2400" dirty="0">
                <a:solidFill>
                  <a:srgbClr val="191918"/>
                </a:solidFill>
                <a:latin typeface="Arial"/>
                <a:cs typeface="Arial"/>
              </a:rPr>
              <a:t>Campus</a:t>
            </a:r>
            <a:r>
              <a:rPr sz="2400" spc="-75" dirty="0">
                <a:solidFill>
                  <a:srgbClr val="191918"/>
                </a:solidFill>
                <a:latin typeface="Arial"/>
                <a:cs typeface="Arial"/>
              </a:rPr>
              <a:t> </a:t>
            </a:r>
            <a:r>
              <a:rPr sz="2400" spc="-10" dirty="0">
                <a:solidFill>
                  <a:srgbClr val="191918"/>
                </a:solidFill>
                <a:latin typeface="Arial"/>
                <a:cs typeface="Arial"/>
              </a:rPr>
              <a:t>Public </a:t>
            </a:r>
            <a:r>
              <a:rPr sz="2400" dirty="0">
                <a:solidFill>
                  <a:srgbClr val="191918"/>
                </a:solidFill>
                <a:latin typeface="Arial"/>
                <a:cs typeface="Arial"/>
              </a:rPr>
              <a:t>Safety</a:t>
            </a:r>
            <a:r>
              <a:rPr sz="2400" spc="-5" dirty="0">
                <a:solidFill>
                  <a:srgbClr val="191918"/>
                </a:solidFill>
                <a:latin typeface="Arial"/>
                <a:cs typeface="Arial"/>
              </a:rPr>
              <a:t> </a:t>
            </a:r>
            <a:r>
              <a:rPr sz="2400" spc="-10" dirty="0">
                <a:solidFill>
                  <a:srgbClr val="191918"/>
                </a:solidFill>
                <a:latin typeface="Arial"/>
                <a:cs typeface="Arial"/>
              </a:rPr>
              <a:t>Professionals</a:t>
            </a:r>
            <a:endParaRPr sz="2400" dirty="0">
              <a:latin typeface="Arial"/>
              <a:cs typeface="Arial"/>
            </a:endParaRPr>
          </a:p>
          <a:p>
            <a:pPr marL="377825" indent="-364490">
              <a:lnSpc>
                <a:spcPct val="100000"/>
              </a:lnSpc>
              <a:spcBef>
                <a:spcPts val="900"/>
              </a:spcBef>
              <a:buClr>
                <a:srgbClr val="3EA11B"/>
              </a:buClr>
              <a:buChar char="•"/>
              <a:tabLst>
                <a:tab pos="377825" algn="l"/>
              </a:tabLst>
            </a:pPr>
            <a:r>
              <a:rPr sz="2400" dirty="0">
                <a:solidFill>
                  <a:srgbClr val="191918"/>
                </a:solidFill>
                <a:latin typeface="Arial"/>
                <a:cs typeface="Arial"/>
              </a:rPr>
              <a:t>Campus</a:t>
            </a:r>
            <a:r>
              <a:rPr sz="2400" spc="-100" dirty="0">
                <a:solidFill>
                  <a:srgbClr val="191918"/>
                </a:solidFill>
                <a:latin typeface="Arial"/>
                <a:cs typeface="Arial"/>
              </a:rPr>
              <a:t> </a:t>
            </a:r>
            <a:r>
              <a:rPr sz="2400" spc="-10" dirty="0">
                <a:solidFill>
                  <a:srgbClr val="191918"/>
                </a:solidFill>
                <a:latin typeface="Arial"/>
                <a:cs typeface="Arial"/>
              </a:rPr>
              <a:t>Leadership</a:t>
            </a:r>
            <a:r>
              <a:rPr sz="2400" spc="-65" dirty="0">
                <a:solidFill>
                  <a:srgbClr val="191918"/>
                </a:solidFill>
                <a:latin typeface="Arial"/>
                <a:cs typeface="Arial"/>
              </a:rPr>
              <a:t> </a:t>
            </a:r>
            <a:r>
              <a:rPr sz="2400" spc="-10" dirty="0">
                <a:solidFill>
                  <a:srgbClr val="191918"/>
                </a:solidFill>
                <a:latin typeface="Arial"/>
                <a:cs typeface="Arial"/>
              </a:rPr>
              <a:t>and</a:t>
            </a:r>
            <a:r>
              <a:rPr sz="2400" spc="-155" dirty="0">
                <a:solidFill>
                  <a:srgbClr val="191918"/>
                </a:solidFill>
                <a:latin typeface="Arial"/>
                <a:cs typeface="Arial"/>
              </a:rPr>
              <a:t> </a:t>
            </a:r>
            <a:r>
              <a:rPr sz="2400" spc="-10" dirty="0">
                <a:solidFill>
                  <a:srgbClr val="191918"/>
                </a:solidFill>
                <a:latin typeface="Arial"/>
                <a:cs typeface="Arial"/>
              </a:rPr>
              <a:t>Administrators</a:t>
            </a:r>
            <a:endParaRPr sz="2400" dirty="0">
              <a:latin typeface="Arial"/>
              <a:cs typeface="Arial"/>
            </a:endParaRPr>
          </a:p>
          <a:p>
            <a:pPr marL="377825" indent="-364490">
              <a:lnSpc>
                <a:spcPct val="100000"/>
              </a:lnSpc>
              <a:spcBef>
                <a:spcPts val="715"/>
              </a:spcBef>
              <a:buClr>
                <a:srgbClr val="3EA11B"/>
              </a:buClr>
              <a:buChar char="•"/>
              <a:tabLst>
                <a:tab pos="377825" algn="l"/>
              </a:tabLst>
            </a:pPr>
            <a:r>
              <a:rPr sz="2400" dirty="0">
                <a:solidFill>
                  <a:srgbClr val="191918"/>
                </a:solidFill>
                <a:latin typeface="Arial"/>
                <a:cs typeface="Arial"/>
              </a:rPr>
              <a:t>Residence</a:t>
            </a:r>
            <a:r>
              <a:rPr sz="2400" spc="-145" dirty="0">
                <a:solidFill>
                  <a:srgbClr val="191918"/>
                </a:solidFill>
                <a:latin typeface="Arial"/>
                <a:cs typeface="Arial"/>
              </a:rPr>
              <a:t> </a:t>
            </a:r>
            <a:r>
              <a:rPr sz="2400" dirty="0">
                <a:solidFill>
                  <a:srgbClr val="191918"/>
                </a:solidFill>
                <a:latin typeface="Arial"/>
                <a:cs typeface="Arial"/>
              </a:rPr>
              <a:t>Life</a:t>
            </a:r>
            <a:r>
              <a:rPr sz="2400" spc="-80" dirty="0">
                <a:solidFill>
                  <a:srgbClr val="191918"/>
                </a:solidFill>
                <a:latin typeface="Arial"/>
                <a:cs typeface="Arial"/>
              </a:rPr>
              <a:t> </a:t>
            </a:r>
            <a:r>
              <a:rPr sz="2400" dirty="0">
                <a:solidFill>
                  <a:srgbClr val="191918"/>
                </a:solidFill>
                <a:latin typeface="Arial"/>
                <a:cs typeface="Arial"/>
              </a:rPr>
              <a:t>Staff</a:t>
            </a:r>
            <a:r>
              <a:rPr sz="2400" spc="-85" dirty="0">
                <a:solidFill>
                  <a:srgbClr val="191918"/>
                </a:solidFill>
                <a:latin typeface="Arial"/>
                <a:cs typeface="Arial"/>
              </a:rPr>
              <a:t> </a:t>
            </a:r>
            <a:r>
              <a:rPr sz="2400" dirty="0">
                <a:solidFill>
                  <a:srgbClr val="191918"/>
                </a:solidFill>
                <a:latin typeface="Arial"/>
                <a:cs typeface="Arial"/>
              </a:rPr>
              <a:t>including</a:t>
            </a:r>
            <a:r>
              <a:rPr sz="2400" spc="-85" dirty="0">
                <a:solidFill>
                  <a:srgbClr val="191918"/>
                </a:solidFill>
                <a:latin typeface="Arial"/>
                <a:cs typeface="Arial"/>
              </a:rPr>
              <a:t> </a:t>
            </a:r>
            <a:r>
              <a:rPr sz="2400" spc="-20" dirty="0">
                <a:solidFill>
                  <a:srgbClr val="191918"/>
                </a:solidFill>
                <a:latin typeface="Arial"/>
                <a:cs typeface="Arial"/>
              </a:rPr>
              <a:t>Resident</a:t>
            </a:r>
            <a:r>
              <a:rPr sz="2400" spc="-145" dirty="0">
                <a:solidFill>
                  <a:srgbClr val="191918"/>
                </a:solidFill>
                <a:latin typeface="Arial"/>
                <a:cs typeface="Arial"/>
              </a:rPr>
              <a:t> </a:t>
            </a:r>
            <a:r>
              <a:rPr sz="2400" spc="-10" dirty="0">
                <a:solidFill>
                  <a:srgbClr val="191918"/>
                </a:solidFill>
                <a:latin typeface="Arial"/>
                <a:cs typeface="Arial"/>
              </a:rPr>
              <a:t>Assistants</a:t>
            </a:r>
            <a:endParaRPr sz="2400" dirty="0">
              <a:latin typeface="Arial"/>
              <a:cs typeface="Arial"/>
            </a:endParaRPr>
          </a:p>
          <a:p>
            <a:pPr marL="377825" indent="-364490">
              <a:lnSpc>
                <a:spcPct val="100000"/>
              </a:lnSpc>
              <a:spcBef>
                <a:spcPts val="710"/>
              </a:spcBef>
              <a:buClr>
                <a:srgbClr val="3EA11B"/>
              </a:buClr>
              <a:buChar char="•"/>
              <a:tabLst>
                <a:tab pos="377825" algn="l"/>
              </a:tabLst>
            </a:pPr>
            <a:r>
              <a:rPr sz="2400" dirty="0">
                <a:solidFill>
                  <a:srgbClr val="191918"/>
                </a:solidFill>
                <a:latin typeface="Arial"/>
                <a:cs typeface="Arial"/>
              </a:rPr>
              <a:t>Athletic</a:t>
            </a:r>
            <a:r>
              <a:rPr sz="2400" spc="-80" dirty="0">
                <a:solidFill>
                  <a:srgbClr val="191918"/>
                </a:solidFill>
                <a:latin typeface="Arial"/>
                <a:cs typeface="Arial"/>
              </a:rPr>
              <a:t> </a:t>
            </a:r>
            <a:r>
              <a:rPr sz="2400" dirty="0">
                <a:solidFill>
                  <a:srgbClr val="191918"/>
                </a:solidFill>
                <a:latin typeface="Arial"/>
                <a:cs typeface="Arial"/>
              </a:rPr>
              <a:t>Directors</a:t>
            </a:r>
            <a:r>
              <a:rPr sz="2400" spc="-80" dirty="0">
                <a:solidFill>
                  <a:srgbClr val="191918"/>
                </a:solidFill>
                <a:latin typeface="Arial"/>
                <a:cs typeface="Arial"/>
              </a:rPr>
              <a:t> </a:t>
            </a:r>
            <a:r>
              <a:rPr sz="2400" dirty="0">
                <a:solidFill>
                  <a:srgbClr val="191918"/>
                </a:solidFill>
                <a:latin typeface="Arial"/>
                <a:cs typeface="Arial"/>
              </a:rPr>
              <a:t>and</a:t>
            </a:r>
            <a:r>
              <a:rPr sz="2400" spc="-80" dirty="0">
                <a:solidFill>
                  <a:srgbClr val="191918"/>
                </a:solidFill>
                <a:latin typeface="Arial"/>
                <a:cs typeface="Arial"/>
              </a:rPr>
              <a:t> </a:t>
            </a:r>
            <a:r>
              <a:rPr sz="2400" spc="-10" dirty="0">
                <a:solidFill>
                  <a:srgbClr val="191918"/>
                </a:solidFill>
                <a:latin typeface="Arial"/>
                <a:cs typeface="Arial"/>
              </a:rPr>
              <a:t>Coaches</a:t>
            </a:r>
            <a:endParaRPr sz="2400" dirty="0">
              <a:latin typeface="Arial"/>
              <a:cs typeface="Arial"/>
            </a:endParaRPr>
          </a:p>
          <a:p>
            <a:pPr marL="379095" marR="1926589" indent="-367030">
              <a:lnSpc>
                <a:spcPct val="107900"/>
              </a:lnSpc>
              <a:spcBef>
                <a:spcPts val="815"/>
              </a:spcBef>
              <a:buClr>
                <a:srgbClr val="3EA11B"/>
              </a:buClr>
              <a:buChar char="•"/>
              <a:tabLst>
                <a:tab pos="379095" algn="l"/>
              </a:tabLst>
            </a:pPr>
            <a:r>
              <a:rPr sz="2400" spc="-25" dirty="0">
                <a:solidFill>
                  <a:srgbClr val="191918"/>
                </a:solidFill>
                <a:latin typeface="Arial"/>
                <a:cs typeface="Arial"/>
              </a:rPr>
              <a:t>Study-</a:t>
            </a:r>
            <a:r>
              <a:rPr sz="2400" dirty="0">
                <a:solidFill>
                  <a:srgbClr val="191918"/>
                </a:solidFill>
                <a:latin typeface="Arial"/>
                <a:cs typeface="Arial"/>
              </a:rPr>
              <a:t>Abroad</a:t>
            </a:r>
            <a:r>
              <a:rPr sz="2400" spc="-70" dirty="0">
                <a:solidFill>
                  <a:srgbClr val="191918"/>
                </a:solidFill>
                <a:latin typeface="Arial"/>
                <a:cs typeface="Arial"/>
              </a:rPr>
              <a:t> </a:t>
            </a:r>
            <a:r>
              <a:rPr sz="2400" dirty="0">
                <a:solidFill>
                  <a:srgbClr val="191918"/>
                </a:solidFill>
                <a:latin typeface="Arial"/>
                <a:cs typeface="Arial"/>
              </a:rPr>
              <a:t>Program</a:t>
            </a:r>
            <a:r>
              <a:rPr sz="2400" spc="-70" dirty="0">
                <a:solidFill>
                  <a:srgbClr val="191918"/>
                </a:solidFill>
                <a:latin typeface="Arial"/>
                <a:cs typeface="Arial"/>
              </a:rPr>
              <a:t> </a:t>
            </a:r>
            <a:r>
              <a:rPr sz="2400" dirty="0">
                <a:solidFill>
                  <a:srgbClr val="191918"/>
                </a:solidFill>
                <a:latin typeface="Arial"/>
                <a:cs typeface="Arial"/>
              </a:rPr>
              <a:t>and</a:t>
            </a:r>
            <a:r>
              <a:rPr sz="2400" spc="-70" dirty="0">
                <a:solidFill>
                  <a:srgbClr val="191918"/>
                </a:solidFill>
                <a:latin typeface="Arial"/>
                <a:cs typeface="Arial"/>
              </a:rPr>
              <a:t> </a:t>
            </a:r>
            <a:r>
              <a:rPr sz="2400" spc="-10" dirty="0">
                <a:solidFill>
                  <a:srgbClr val="191918"/>
                </a:solidFill>
                <a:latin typeface="Arial"/>
                <a:cs typeface="Arial"/>
              </a:rPr>
              <a:t>Foreign </a:t>
            </a:r>
            <a:r>
              <a:rPr sz="2400" spc="-20" dirty="0">
                <a:solidFill>
                  <a:srgbClr val="191918"/>
                </a:solidFill>
                <a:latin typeface="Arial"/>
                <a:cs typeface="Arial"/>
              </a:rPr>
              <a:t>Campus</a:t>
            </a:r>
            <a:r>
              <a:rPr sz="2400" spc="-105" dirty="0">
                <a:solidFill>
                  <a:srgbClr val="191918"/>
                </a:solidFill>
                <a:latin typeface="Arial"/>
                <a:cs typeface="Arial"/>
              </a:rPr>
              <a:t> </a:t>
            </a:r>
            <a:r>
              <a:rPr sz="2400" spc="-10" dirty="0">
                <a:solidFill>
                  <a:srgbClr val="191918"/>
                </a:solidFill>
                <a:latin typeface="Arial"/>
                <a:cs typeface="Arial"/>
              </a:rPr>
              <a:t>Administrators</a:t>
            </a:r>
            <a:endParaRPr sz="2400" dirty="0">
              <a:latin typeface="Arial"/>
              <a:cs typeface="Arial"/>
            </a:endParaRPr>
          </a:p>
          <a:p>
            <a:pPr marL="379095" marR="648335" indent="-367030">
              <a:lnSpc>
                <a:spcPct val="107900"/>
              </a:lnSpc>
              <a:spcBef>
                <a:spcPts val="1005"/>
              </a:spcBef>
              <a:buClr>
                <a:srgbClr val="3EA11B"/>
              </a:buClr>
              <a:buChar char="•"/>
              <a:tabLst>
                <a:tab pos="379095" algn="l"/>
              </a:tabLst>
            </a:pPr>
            <a:r>
              <a:rPr sz="2400" dirty="0">
                <a:solidFill>
                  <a:srgbClr val="191918"/>
                </a:solidFill>
                <a:latin typeface="Arial"/>
                <a:cs typeface="Arial"/>
              </a:rPr>
              <a:t>Student</a:t>
            </a:r>
            <a:r>
              <a:rPr sz="2400" spc="-105" dirty="0">
                <a:solidFill>
                  <a:srgbClr val="191918"/>
                </a:solidFill>
                <a:latin typeface="Arial"/>
                <a:cs typeface="Arial"/>
              </a:rPr>
              <a:t> </a:t>
            </a:r>
            <a:r>
              <a:rPr sz="2400" dirty="0">
                <a:solidFill>
                  <a:srgbClr val="191918"/>
                </a:solidFill>
                <a:latin typeface="Arial"/>
                <a:cs typeface="Arial"/>
              </a:rPr>
              <a:t>Life</a:t>
            </a:r>
            <a:r>
              <a:rPr sz="2400" spc="-100" dirty="0">
                <a:solidFill>
                  <a:srgbClr val="191918"/>
                </a:solidFill>
                <a:latin typeface="Arial"/>
                <a:cs typeface="Arial"/>
              </a:rPr>
              <a:t> </a:t>
            </a:r>
            <a:r>
              <a:rPr sz="2400" dirty="0">
                <a:solidFill>
                  <a:srgbClr val="191918"/>
                </a:solidFill>
                <a:latin typeface="Arial"/>
                <a:cs typeface="Arial"/>
              </a:rPr>
              <a:t>and</a:t>
            </a:r>
            <a:r>
              <a:rPr sz="2400" spc="-100" dirty="0">
                <a:solidFill>
                  <a:srgbClr val="191918"/>
                </a:solidFill>
                <a:latin typeface="Arial"/>
                <a:cs typeface="Arial"/>
              </a:rPr>
              <a:t> </a:t>
            </a:r>
            <a:r>
              <a:rPr sz="2400" dirty="0">
                <a:solidFill>
                  <a:srgbClr val="191918"/>
                </a:solidFill>
                <a:latin typeface="Arial"/>
                <a:cs typeface="Arial"/>
              </a:rPr>
              <a:t>Student</a:t>
            </a:r>
            <a:r>
              <a:rPr sz="2400" spc="-100" dirty="0">
                <a:solidFill>
                  <a:srgbClr val="191918"/>
                </a:solidFill>
                <a:latin typeface="Arial"/>
                <a:cs typeface="Arial"/>
              </a:rPr>
              <a:t> </a:t>
            </a:r>
            <a:r>
              <a:rPr sz="2400" dirty="0">
                <a:solidFill>
                  <a:srgbClr val="191918"/>
                </a:solidFill>
                <a:latin typeface="Arial"/>
                <a:cs typeface="Arial"/>
              </a:rPr>
              <a:t>Organizations</a:t>
            </a:r>
            <a:r>
              <a:rPr sz="2400" spc="-100" dirty="0">
                <a:solidFill>
                  <a:srgbClr val="191918"/>
                </a:solidFill>
                <a:latin typeface="Arial"/>
                <a:cs typeface="Arial"/>
              </a:rPr>
              <a:t> </a:t>
            </a:r>
            <a:r>
              <a:rPr sz="2400" spc="-10" dirty="0">
                <a:solidFill>
                  <a:srgbClr val="191918"/>
                </a:solidFill>
                <a:latin typeface="Arial"/>
                <a:cs typeface="Arial"/>
              </a:rPr>
              <a:t>Staff, </a:t>
            </a:r>
            <a:r>
              <a:rPr sz="2400" dirty="0">
                <a:solidFill>
                  <a:srgbClr val="191918"/>
                </a:solidFill>
                <a:latin typeface="Arial"/>
                <a:cs typeface="Arial"/>
              </a:rPr>
              <a:t>including</a:t>
            </a:r>
            <a:r>
              <a:rPr sz="2400" spc="-130" dirty="0">
                <a:solidFill>
                  <a:srgbClr val="191918"/>
                </a:solidFill>
                <a:latin typeface="Arial"/>
                <a:cs typeface="Arial"/>
              </a:rPr>
              <a:t> </a:t>
            </a:r>
            <a:r>
              <a:rPr sz="2400" dirty="0">
                <a:solidFill>
                  <a:srgbClr val="191918"/>
                </a:solidFill>
                <a:latin typeface="Arial"/>
                <a:cs typeface="Arial"/>
              </a:rPr>
              <a:t>Student</a:t>
            </a:r>
            <a:r>
              <a:rPr sz="2400" spc="-130" dirty="0">
                <a:solidFill>
                  <a:srgbClr val="191918"/>
                </a:solidFill>
                <a:latin typeface="Arial"/>
                <a:cs typeface="Arial"/>
              </a:rPr>
              <a:t> </a:t>
            </a:r>
            <a:r>
              <a:rPr sz="2400" spc="-10" dirty="0">
                <a:solidFill>
                  <a:srgbClr val="191918"/>
                </a:solidFill>
                <a:latin typeface="Arial"/>
                <a:cs typeface="Arial"/>
              </a:rPr>
              <a:t>Leaders</a:t>
            </a:r>
            <a:endParaRPr sz="2400" dirty="0">
              <a:latin typeface="Arial"/>
              <a:cs typeface="Arial"/>
            </a:endParaRPr>
          </a:p>
          <a:p>
            <a:pPr marL="377825" indent="-364490">
              <a:lnSpc>
                <a:spcPct val="100000"/>
              </a:lnSpc>
              <a:spcBef>
                <a:spcPts val="905"/>
              </a:spcBef>
              <a:buClr>
                <a:srgbClr val="3EA11B"/>
              </a:buClr>
              <a:buChar char="•"/>
              <a:tabLst>
                <a:tab pos="377825" algn="l"/>
              </a:tabLst>
            </a:pPr>
            <a:r>
              <a:rPr sz="2400" i="1" dirty="0">
                <a:solidFill>
                  <a:srgbClr val="191918"/>
                </a:solidFill>
                <a:latin typeface="Arial"/>
                <a:cs typeface="Arial"/>
              </a:rPr>
              <a:t>Title</a:t>
            </a:r>
            <a:r>
              <a:rPr sz="2400" i="1" spc="-75" dirty="0">
                <a:solidFill>
                  <a:srgbClr val="191918"/>
                </a:solidFill>
                <a:latin typeface="Arial"/>
                <a:cs typeface="Arial"/>
              </a:rPr>
              <a:t> </a:t>
            </a:r>
            <a:r>
              <a:rPr sz="2400" i="1" dirty="0">
                <a:solidFill>
                  <a:srgbClr val="191918"/>
                </a:solidFill>
                <a:latin typeface="Arial"/>
                <a:cs typeface="Arial"/>
              </a:rPr>
              <a:t>IX</a:t>
            </a:r>
            <a:r>
              <a:rPr sz="2400" i="1" spc="-60" dirty="0">
                <a:solidFill>
                  <a:srgbClr val="191918"/>
                </a:solidFill>
                <a:latin typeface="Arial"/>
                <a:cs typeface="Arial"/>
              </a:rPr>
              <a:t> </a:t>
            </a:r>
            <a:r>
              <a:rPr sz="2400" dirty="0">
                <a:solidFill>
                  <a:srgbClr val="191918"/>
                </a:solidFill>
                <a:latin typeface="Arial"/>
                <a:cs typeface="Arial"/>
              </a:rPr>
              <a:t>Coordinators</a:t>
            </a:r>
            <a:r>
              <a:rPr sz="2400" spc="-70" dirty="0">
                <a:solidFill>
                  <a:srgbClr val="191918"/>
                </a:solidFill>
                <a:latin typeface="Arial"/>
                <a:cs typeface="Arial"/>
              </a:rPr>
              <a:t> </a:t>
            </a:r>
            <a:r>
              <a:rPr sz="2400" dirty="0">
                <a:solidFill>
                  <a:srgbClr val="191918"/>
                </a:solidFill>
                <a:latin typeface="Arial"/>
                <a:cs typeface="Arial"/>
              </a:rPr>
              <a:t>and</a:t>
            </a:r>
            <a:r>
              <a:rPr sz="2400" spc="-70" dirty="0">
                <a:solidFill>
                  <a:srgbClr val="191918"/>
                </a:solidFill>
                <a:latin typeface="Arial"/>
                <a:cs typeface="Arial"/>
              </a:rPr>
              <a:t> </a:t>
            </a:r>
            <a:r>
              <a:rPr sz="2400" spc="-10" dirty="0">
                <a:solidFill>
                  <a:srgbClr val="191918"/>
                </a:solidFill>
                <a:latin typeface="Arial"/>
                <a:cs typeface="Arial"/>
              </a:rPr>
              <a:t>Staff</a:t>
            </a:r>
            <a:endParaRPr sz="2400" dirty="0">
              <a:latin typeface="Arial"/>
              <a:cs typeface="Arial"/>
            </a:endParaRPr>
          </a:p>
        </p:txBody>
      </p:sp>
      <p:sp>
        <p:nvSpPr>
          <p:cNvPr id="8" name="object 8"/>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19</a:t>
            </a:fld>
            <a:endParaRPr spc="-25" dirty="0"/>
          </a:p>
        </p:txBody>
      </p:sp>
      <p:pic>
        <p:nvPicPr>
          <p:cNvPr id="9" name="Graphic 8">
            <a:extLst>
              <a:ext uri="{FF2B5EF4-FFF2-40B4-BE49-F238E27FC236}">
                <a16:creationId xmlns:a16="http://schemas.microsoft.com/office/drawing/2014/main" id="{1F9B5EB0-3656-DCFA-FE73-A446528040B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75288" y="1759484"/>
            <a:ext cx="700074" cy="66751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409600" rIns="0" bIns="0" rtlCol="0">
            <a:spAutoFit/>
          </a:bodyPr>
          <a:lstStyle/>
          <a:p>
            <a:pPr marL="609600">
              <a:lnSpc>
                <a:spcPct val="100000"/>
              </a:lnSpc>
              <a:spcBef>
                <a:spcPts val="100"/>
              </a:spcBef>
            </a:pPr>
            <a:r>
              <a:rPr spc="-10" dirty="0"/>
              <a:t>DISCLAIMERS</a:t>
            </a:r>
          </a:p>
        </p:txBody>
      </p:sp>
      <p:sp>
        <p:nvSpPr>
          <p:cNvPr id="21" name="object 21"/>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50" dirty="0"/>
              <a:t>2</a:t>
            </a:fld>
            <a:endParaRPr spc="-50" dirty="0"/>
          </a:p>
        </p:txBody>
      </p:sp>
      <p:sp>
        <p:nvSpPr>
          <p:cNvPr id="23" name="TextBox 22">
            <a:extLst>
              <a:ext uri="{FF2B5EF4-FFF2-40B4-BE49-F238E27FC236}">
                <a16:creationId xmlns:a16="http://schemas.microsoft.com/office/drawing/2014/main" id="{404788E3-9C62-EB68-B9FB-A09D1260AF4C}"/>
              </a:ext>
            </a:extLst>
          </p:cNvPr>
          <p:cNvSpPr txBox="1"/>
          <p:nvPr/>
        </p:nvSpPr>
        <p:spPr>
          <a:xfrm>
            <a:off x="685800" y="1676400"/>
            <a:ext cx="9220200" cy="4401205"/>
          </a:xfrm>
          <a:prstGeom prst="rect">
            <a:avLst/>
          </a:prstGeom>
          <a:noFill/>
        </p:spPr>
        <p:txBody>
          <a:bodyPr wrap="square">
            <a:spAutoFit/>
          </a:bodyPr>
          <a:lstStyle/>
          <a:p>
            <a:pPr marL="285750" indent="-285750">
              <a:buFont typeface="Arial" panose="020B0604020202020204" pitchFamily="34" charset="0"/>
              <a:buChar char="•"/>
            </a:pPr>
            <a:r>
              <a:rPr lang="en-US" sz="2000" dirty="0"/>
              <a:t>This presentation includes discussion of violent crime and related topics that may be disturbing for some audience members. </a:t>
            </a:r>
          </a:p>
          <a:p>
            <a:endParaRPr lang="en-US" sz="2000" dirty="0"/>
          </a:p>
          <a:p>
            <a:pPr marL="285750" indent="-285750">
              <a:buFont typeface="Arial" panose="020B0604020202020204" pitchFamily="34" charset="0"/>
              <a:buChar char="•"/>
            </a:pPr>
            <a:r>
              <a:rPr lang="en-US" sz="2000" dirty="0"/>
              <a:t>This session is intended to provide general information about the </a:t>
            </a:r>
            <a:r>
              <a:rPr lang="en-US" sz="2000" i="1" dirty="0"/>
              <a:t>Clery Act </a:t>
            </a:r>
            <a:r>
              <a:rPr lang="en-US" sz="2000" dirty="0"/>
              <a:t>and related laws. It does not represent a complete recitation of the applicable law or ED/FSA policies and is for discussion purposes only. </a:t>
            </a:r>
          </a:p>
          <a:p>
            <a:endParaRPr lang="en-US" sz="2000" dirty="0"/>
          </a:p>
          <a:p>
            <a:pPr marL="285750" indent="-285750">
              <a:buFont typeface="Arial" panose="020B0604020202020204" pitchFamily="34" charset="0"/>
              <a:buChar char="•"/>
            </a:pPr>
            <a:r>
              <a:rPr lang="en-US" sz="2000" dirty="0"/>
              <a:t>This presentation is intended exclusively for participants in FSA’s 2026 TCU Conference. This material must not be used for any other purpose. Actual compliance determinations must be made after a careful analysis of specific facts on a case-by-case basis. </a:t>
            </a:r>
          </a:p>
          <a:p>
            <a:endParaRPr lang="en-US" sz="2000" dirty="0"/>
          </a:p>
          <a:p>
            <a:pPr marL="285750" indent="-285750">
              <a:buFont typeface="Arial" panose="020B0604020202020204" pitchFamily="34" charset="0"/>
              <a:buChar char="•"/>
            </a:pPr>
            <a:r>
              <a:rPr lang="en-US" sz="2000" dirty="0"/>
              <a:t>Comments made during this presentation are for instructional and illustrative purposes only and are not intended for attribution or publication.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623342" rIns="0" bIns="0" rtlCol="0">
            <a:spAutoFit/>
          </a:bodyPr>
          <a:lstStyle/>
          <a:p>
            <a:pPr marL="12700">
              <a:lnSpc>
                <a:spcPct val="100000"/>
              </a:lnSpc>
              <a:spcBef>
                <a:spcPts val="100"/>
              </a:spcBef>
            </a:pPr>
            <a:r>
              <a:rPr sz="3600" dirty="0"/>
              <a:t>CSA</a:t>
            </a:r>
            <a:r>
              <a:rPr sz="3600" spc="-160" dirty="0"/>
              <a:t> </a:t>
            </a:r>
            <a:r>
              <a:rPr sz="3600" dirty="0"/>
              <a:t>KNOWLEDGE</a:t>
            </a:r>
            <a:r>
              <a:rPr sz="3600" spc="-30" dirty="0"/>
              <a:t> </a:t>
            </a:r>
            <a:r>
              <a:rPr sz="3600" dirty="0"/>
              <a:t>CHECK</a:t>
            </a:r>
            <a:r>
              <a:rPr sz="3600" spc="-160" dirty="0"/>
              <a:t> </a:t>
            </a:r>
            <a:r>
              <a:rPr sz="3600" dirty="0"/>
              <a:t>AND</a:t>
            </a:r>
            <a:r>
              <a:rPr sz="3600" spc="-25" dirty="0"/>
              <a:t> </a:t>
            </a:r>
            <a:r>
              <a:rPr sz="3600" spc="-10" dirty="0"/>
              <a:t>DISCUSSION</a:t>
            </a:r>
            <a:endParaRPr sz="3600" dirty="0"/>
          </a:p>
        </p:txBody>
      </p:sp>
      <p:sp>
        <p:nvSpPr>
          <p:cNvPr id="4" name="object 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20</a:t>
            </a:fld>
            <a:endParaRPr spc="-25" dirty="0"/>
          </a:p>
        </p:txBody>
      </p:sp>
      <p:sp>
        <p:nvSpPr>
          <p:cNvPr id="3" name="object 3"/>
          <p:cNvSpPr txBox="1"/>
          <p:nvPr/>
        </p:nvSpPr>
        <p:spPr>
          <a:xfrm>
            <a:off x="1067564" y="1518589"/>
            <a:ext cx="10188575" cy="3872229"/>
          </a:xfrm>
          <a:prstGeom prst="rect">
            <a:avLst/>
          </a:prstGeom>
        </p:spPr>
        <p:txBody>
          <a:bodyPr vert="horz" wrap="square" lIns="0" tIns="12700" rIns="0" bIns="0" rtlCol="0">
            <a:spAutoFit/>
          </a:bodyPr>
          <a:lstStyle/>
          <a:p>
            <a:pPr marL="142240" indent="-128905">
              <a:lnSpc>
                <a:spcPct val="100000"/>
              </a:lnSpc>
              <a:spcBef>
                <a:spcPts val="100"/>
              </a:spcBef>
              <a:buClr>
                <a:srgbClr val="3EA11B"/>
              </a:buClr>
              <a:buChar char="•"/>
              <a:tabLst>
                <a:tab pos="142240" algn="l"/>
              </a:tabLst>
            </a:pPr>
            <a:r>
              <a:rPr sz="2600" dirty="0">
                <a:solidFill>
                  <a:srgbClr val="191918"/>
                </a:solidFill>
                <a:latin typeface="Arial"/>
                <a:cs typeface="Arial"/>
              </a:rPr>
              <a:t>How</a:t>
            </a:r>
            <a:r>
              <a:rPr sz="2600" spc="-65" dirty="0">
                <a:solidFill>
                  <a:srgbClr val="191918"/>
                </a:solidFill>
                <a:latin typeface="Arial"/>
                <a:cs typeface="Arial"/>
              </a:rPr>
              <a:t> </a:t>
            </a:r>
            <a:r>
              <a:rPr sz="2600" dirty="0">
                <a:solidFill>
                  <a:srgbClr val="191918"/>
                </a:solidFill>
                <a:latin typeface="Arial"/>
                <a:cs typeface="Arial"/>
              </a:rPr>
              <a:t>many</a:t>
            </a:r>
            <a:r>
              <a:rPr sz="2600" spc="-65" dirty="0">
                <a:solidFill>
                  <a:srgbClr val="191918"/>
                </a:solidFill>
                <a:latin typeface="Arial"/>
                <a:cs typeface="Arial"/>
              </a:rPr>
              <a:t> </a:t>
            </a:r>
            <a:r>
              <a:rPr sz="2600" dirty="0">
                <a:solidFill>
                  <a:srgbClr val="191918"/>
                </a:solidFill>
                <a:latin typeface="Arial"/>
                <a:cs typeface="Arial"/>
              </a:rPr>
              <a:t>CSAs</a:t>
            </a:r>
            <a:r>
              <a:rPr sz="2600" spc="-60" dirty="0">
                <a:solidFill>
                  <a:srgbClr val="191918"/>
                </a:solidFill>
                <a:latin typeface="Arial"/>
                <a:cs typeface="Arial"/>
              </a:rPr>
              <a:t> </a:t>
            </a:r>
            <a:r>
              <a:rPr sz="2600" dirty="0">
                <a:solidFill>
                  <a:srgbClr val="191918"/>
                </a:solidFill>
                <a:latin typeface="Arial"/>
                <a:cs typeface="Arial"/>
              </a:rPr>
              <a:t>does</a:t>
            </a:r>
            <a:r>
              <a:rPr sz="2600" spc="-65" dirty="0">
                <a:solidFill>
                  <a:srgbClr val="191918"/>
                </a:solidFill>
                <a:latin typeface="Arial"/>
                <a:cs typeface="Arial"/>
              </a:rPr>
              <a:t> </a:t>
            </a:r>
            <a:r>
              <a:rPr sz="2600" dirty="0">
                <a:solidFill>
                  <a:srgbClr val="191918"/>
                </a:solidFill>
                <a:latin typeface="Arial"/>
                <a:cs typeface="Arial"/>
              </a:rPr>
              <a:t>your</a:t>
            </a:r>
            <a:r>
              <a:rPr sz="2600" spc="-60" dirty="0">
                <a:solidFill>
                  <a:srgbClr val="191918"/>
                </a:solidFill>
                <a:latin typeface="Arial"/>
                <a:cs typeface="Arial"/>
              </a:rPr>
              <a:t> </a:t>
            </a:r>
            <a:r>
              <a:rPr sz="2600" dirty="0">
                <a:solidFill>
                  <a:srgbClr val="191918"/>
                </a:solidFill>
                <a:latin typeface="Arial"/>
                <a:cs typeface="Arial"/>
              </a:rPr>
              <a:t>school</a:t>
            </a:r>
            <a:r>
              <a:rPr sz="2600" spc="-65" dirty="0">
                <a:solidFill>
                  <a:srgbClr val="191918"/>
                </a:solidFill>
                <a:latin typeface="Arial"/>
                <a:cs typeface="Arial"/>
              </a:rPr>
              <a:t> </a:t>
            </a:r>
            <a:r>
              <a:rPr sz="2600" dirty="0">
                <a:solidFill>
                  <a:srgbClr val="191918"/>
                </a:solidFill>
                <a:latin typeface="Arial"/>
                <a:cs typeface="Arial"/>
              </a:rPr>
              <a:t>or</a:t>
            </a:r>
            <a:r>
              <a:rPr sz="2600" spc="-60" dirty="0">
                <a:solidFill>
                  <a:srgbClr val="191918"/>
                </a:solidFill>
                <a:latin typeface="Arial"/>
                <a:cs typeface="Arial"/>
              </a:rPr>
              <a:t> </a:t>
            </a:r>
            <a:r>
              <a:rPr sz="2600" dirty="0">
                <a:solidFill>
                  <a:srgbClr val="191918"/>
                </a:solidFill>
                <a:latin typeface="Arial"/>
                <a:cs typeface="Arial"/>
              </a:rPr>
              <a:t>campus</a:t>
            </a:r>
            <a:r>
              <a:rPr sz="2600" spc="-65" dirty="0">
                <a:solidFill>
                  <a:srgbClr val="191918"/>
                </a:solidFill>
                <a:latin typeface="Arial"/>
                <a:cs typeface="Arial"/>
              </a:rPr>
              <a:t> </a:t>
            </a:r>
            <a:r>
              <a:rPr sz="2600" spc="-10" dirty="0">
                <a:solidFill>
                  <a:srgbClr val="191918"/>
                </a:solidFill>
                <a:latin typeface="Arial"/>
                <a:cs typeface="Arial"/>
              </a:rPr>
              <a:t>have?</a:t>
            </a:r>
            <a:endParaRPr sz="2600" dirty="0">
              <a:latin typeface="Arial"/>
              <a:cs typeface="Arial"/>
            </a:endParaRPr>
          </a:p>
          <a:p>
            <a:pPr>
              <a:lnSpc>
                <a:spcPct val="100000"/>
              </a:lnSpc>
              <a:spcBef>
                <a:spcPts val="1635"/>
              </a:spcBef>
              <a:buClr>
                <a:srgbClr val="3EA11B"/>
              </a:buClr>
              <a:buFont typeface="Arial"/>
              <a:buChar char="•"/>
            </a:pPr>
            <a:endParaRPr sz="2600" dirty="0">
              <a:latin typeface="Arial"/>
              <a:cs typeface="Arial"/>
            </a:endParaRPr>
          </a:p>
          <a:p>
            <a:pPr marL="142240" indent="-128905">
              <a:lnSpc>
                <a:spcPct val="100000"/>
              </a:lnSpc>
              <a:buClr>
                <a:srgbClr val="3EA11B"/>
              </a:buClr>
              <a:buChar char="•"/>
              <a:tabLst>
                <a:tab pos="142240" algn="l"/>
              </a:tabLst>
            </a:pPr>
            <a:r>
              <a:rPr sz="2600" dirty="0">
                <a:solidFill>
                  <a:srgbClr val="191918"/>
                </a:solidFill>
                <a:latin typeface="Arial"/>
                <a:cs typeface="Arial"/>
              </a:rPr>
              <a:t>How</a:t>
            </a:r>
            <a:r>
              <a:rPr sz="2600" spc="-70" dirty="0">
                <a:solidFill>
                  <a:srgbClr val="191918"/>
                </a:solidFill>
                <a:latin typeface="Arial"/>
                <a:cs typeface="Arial"/>
              </a:rPr>
              <a:t> </a:t>
            </a:r>
            <a:r>
              <a:rPr sz="2600" dirty="0">
                <a:solidFill>
                  <a:srgbClr val="191918"/>
                </a:solidFill>
                <a:latin typeface="Arial"/>
                <a:cs typeface="Arial"/>
              </a:rPr>
              <a:t>does</a:t>
            </a:r>
            <a:r>
              <a:rPr sz="2600" spc="-70" dirty="0">
                <a:solidFill>
                  <a:srgbClr val="191918"/>
                </a:solidFill>
                <a:latin typeface="Arial"/>
                <a:cs typeface="Arial"/>
              </a:rPr>
              <a:t> </a:t>
            </a:r>
            <a:r>
              <a:rPr sz="2600" dirty="0">
                <a:solidFill>
                  <a:srgbClr val="191918"/>
                </a:solidFill>
                <a:latin typeface="Arial"/>
                <a:cs typeface="Arial"/>
              </a:rPr>
              <a:t>your</a:t>
            </a:r>
            <a:r>
              <a:rPr sz="2600" spc="-65" dirty="0">
                <a:solidFill>
                  <a:srgbClr val="191918"/>
                </a:solidFill>
                <a:latin typeface="Arial"/>
                <a:cs typeface="Arial"/>
              </a:rPr>
              <a:t> </a:t>
            </a:r>
            <a:r>
              <a:rPr sz="2600" dirty="0">
                <a:solidFill>
                  <a:srgbClr val="191918"/>
                </a:solidFill>
                <a:latin typeface="Arial"/>
                <a:cs typeface="Arial"/>
              </a:rPr>
              <a:t>school</a:t>
            </a:r>
            <a:r>
              <a:rPr sz="2600" spc="-70" dirty="0">
                <a:solidFill>
                  <a:srgbClr val="191918"/>
                </a:solidFill>
                <a:latin typeface="Arial"/>
                <a:cs typeface="Arial"/>
              </a:rPr>
              <a:t> </a:t>
            </a:r>
            <a:r>
              <a:rPr sz="2600" dirty="0">
                <a:solidFill>
                  <a:srgbClr val="191918"/>
                </a:solidFill>
                <a:latin typeface="Arial"/>
                <a:cs typeface="Arial"/>
              </a:rPr>
              <a:t>notify</a:t>
            </a:r>
            <a:r>
              <a:rPr sz="2600" spc="-65" dirty="0">
                <a:solidFill>
                  <a:srgbClr val="191918"/>
                </a:solidFill>
                <a:latin typeface="Arial"/>
                <a:cs typeface="Arial"/>
              </a:rPr>
              <a:t> </a:t>
            </a:r>
            <a:r>
              <a:rPr sz="2600" dirty="0">
                <a:solidFill>
                  <a:srgbClr val="191918"/>
                </a:solidFill>
                <a:latin typeface="Arial"/>
                <a:cs typeface="Arial"/>
              </a:rPr>
              <a:t>CSAs</a:t>
            </a:r>
            <a:r>
              <a:rPr sz="2600" spc="-70" dirty="0">
                <a:solidFill>
                  <a:srgbClr val="191918"/>
                </a:solidFill>
                <a:latin typeface="Arial"/>
                <a:cs typeface="Arial"/>
              </a:rPr>
              <a:t> </a:t>
            </a:r>
            <a:r>
              <a:rPr sz="2600" dirty="0">
                <a:solidFill>
                  <a:srgbClr val="191918"/>
                </a:solidFill>
                <a:latin typeface="Arial"/>
                <a:cs typeface="Arial"/>
              </a:rPr>
              <a:t>of</a:t>
            </a:r>
            <a:r>
              <a:rPr sz="2600" spc="-70" dirty="0">
                <a:solidFill>
                  <a:srgbClr val="191918"/>
                </a:solidFill>
                <a:latin typeface="Arial"/>
                <a:cs typeface="Arial"/>
              </a:rPr>
              <a:t> </a:t>
            </a:r>
            <a:r>
              <a:rPr sz="2600" dirty="0">
                <a:solidFill>
                  <a:srgbClr val="191918"/>
                </a:solidFill>
                <a:latin typeface="Arial"/>
                <a:cs typeface="Arial"/>
              </a:rPr>
              <a:t>their</a:t>
            </a:r>
            <a:r>
              <a:rPr sz="2600" spc="-65" dirty="0">
                <a:solidFill>
                  <a:srgbClr val="191918"/>
                </a:solidFill>
                <a:latin typeface="Arial"/>
                <a:cs typeface="Arial"/>
              </a:rPr>
              <a:t> </a:t>
            </a:r>
            <a:r>
              <a:rPr sz="2600" dirty="0">
                <a:solidFill>
                  <a:srgbClr val="191918"/>
                </a:solidFill>
                <a:latin typeface="Arial"/>
                <a:cs typeface="Arial"/>
              </a:rPr>
              <a:t>reporting</a:t>
            </a:r>
            <a:r>
              <a:rPr sz="2600" spc="-70" dirty="0">
                <a:solidFill>
                  <a:srgbClr val="191918"/>
                </a:solidFill>
                <a:latin typeface="Arial"/>
                <a:cs typeface="Arial"/>
              </a:rPr>
              <a:t> </a:t>
            </a:r>
            <a:r>
              <a:rPr sz="2600" spc="-10" dirty="0">
                <a:solidFill>
                  <a:srgbClr val="191918"/>
                </a:solidFill>
                <a:latin typeface="Arial"/>
                <a:cs typeface="Arial"/>
              </a:rPr>
              <a:t>responsibilities?</a:t>
            </a:r>
            <a:endParaRPr sz="2600" dirty="0">
              <a:latin typeface="Arial"/>
              <a:cs typeface="Arial"/>
            </a:endParaRPr>
          </a:p>
          <a:p>
            <a:pPr>
              <a:lnSpc>
                <a:spcPct val="100000"/>
              </a:lnSpc>
              <a:spcBef>
                <a:spcPts val="1735"/>
              </a:spcBef>
              <a:buClr>
                <a:srgbClr val="3EA11B"/>
              </a:buClr>
              <a:buFont typeface="Arial"/>
              <a:buChar char="•"/>
            </a:pPr>
            <a:endParaRPr sz="2600" dirty="0">
              <a:latin typeface="Arial"/>
              <a:cs typeface="Arial"/>
            </a:endParaRPr>
          </a:p>
          <a:p>
            <a:pPr marL="141605" marR="5080" indent="-129539">
              <a:lnSpc>
                <a:spcPct val="108100"/>
              </a:lnSpc>
              <a:buClr>
                <a:srgbClr val="3EA11B"/>
              </a:buClr>
              <a:buChar char="•"/>
              <a:tabLst>
                <a:tab pos="141605" algn="l"/>
              </a:tabLst>
            </a:pPr>
            <a:r>
              <a:rPr sz="2600" dirty="0">
                <a:solidFill>
                  <a:srgbClr val="191918"/>
                </a:solidFill>
                <a:latin typeface="Arial"/>
                <a:cs typeface="Arial"/>
              </a:rPr>
              <a:t>What</a:t>
            </a:r>
            <a:r>
              <a:rPr sz="2600" spc="-75" dirty="0">
                <a:solidFill>
                  <a:srgbClr val="191918"/>
                </a:solidFill>
                <a:latin typeface="Arial"/>
                <a:cs typeface="Arial"/>
              </a:rPr>
              <a:t> </a:t>
            </a:r>
            <a:r>
              <a:rPr sz="2600" spc="-10" dirty="0">
                <a:solidFill>
                  <a:srgbClr val="191918"/>
                </a:solidFill>
                <a:latin typeface="Arial"/>
                <a:cs typeface="Arial"/>
              </a:rPr>
              <a:t>documentation</a:t>
            </a:r>
            <a:r>
              <a:rPr sz="2600" spc="-75" dirty="0">
                <a:solidFill>
                  <a:srgbClr val="191918"/>
                </a:solidFill>
                <a:latin typeface="Arial"/>
                <a:cs typeface="Arial"/>
              </a:rPr>
              <a:t> </a:t>
            </a:r>
            <a:r>
              <a:rPr sz="2600" dirty="0">
                <a:solidFill>
                  <a:srgbClr val="191918"/>
                </a:solidFill>
                <a:latin typeface="Arial"/>
                <a:cs typeface="Arial"/>
              </a:rPr>
              <a:t>does</a:t>
            </a:r>
            <a:r>
              <a:rPr sz="2600" spc="-70" dirty="0">
                <a:solidFill>
                  <a:srgbClr val="191918"/>
                </a:solidFill>
                <a:latin typeface="Arial"/>
                <a:cs typeface="Arial"/>
              </a:rPr>
              <a:t> </a:t>
            </a:r>
            <a:r>
              <a:rPr sz="2600" dirty="0">
                <a:solidFill>
                  <a:srgbClr val="191918"/>
                </a:solidFill>
                <a:latin typeface="Arial"/>
                <a:cs typeface="Arial"/>
              </a:rPr>
              <a:t>your</a:t>
            </a:r>
            <a:r>
              <a:rPr sz="2600" spc="-75" dirty="0">
                <a:solidFill>
                  <a:srgbClr val="191918"/>
                </a:solidFill>
                <a:latin typeface="Arial"/>
                <a:cs typeface="Arial"/>
              </a:rPr>
              <a:t> </a:t>
            </a:r>
            <a:r>
              <a:rPr sz="2600" dirty="0">
                <a:solidFill>
                  <a:srgbClr val="191918"/>
                </a:solidFill>
                <a:latin typeface="Arial"/>
                <a:cs typeface="Arial"/>
              </a:rPr>
              <a:t>school</a:t>
            </a:r>
            <a:r>
              <a:rPr sz="2600" spc="-75" dirty="0">
                <a:solidFill>
                  <a:srgbClr val="191918"/>
                </a:solidFill>
                <a:latin typeface="Arial"/>
                <a:cs typeface="Arial"/>
              </a:rPr>
              <a:t> </a:t>
            </a:r>
            <a:r>
              <a:rPr sz="2600" dirty="0">
                <a:solidFill>
                  <a:srgbClr val="191918"/>
                </a:solidFill>
                <a:latin typeface="Arial"/>
                <a:cs typeface="Arial"/>
              </a:rPr>
              <a:t>keep</a:t>
            </a:r>
            <a:r>
              <a:rPr sz="2600" spc="-70" dirty="0">
                <a:solidFill>
                  <a:srgbClr val="191918"/>
                </a:solidFill>
                <a:latin typeface="Arial"/>
                <a:cs typeface="Arial"/>
              </a:rPr>
              <a:t> </a:t>
            </a:r>
            <a:r>
              <a:rPr sz="2600" dirty="0">
                <a:solidFill>
                  <a:srgbClr val="191918"/>
                </a:solidFill>
                <a:latin typeface="Arial"/>
                <a:cs typeface="Arial"/>
              </a:rPr>
              <a:t>to</a:t>
            </a:r>
            <a:r>
              <a:rPr sz="2600" spc="-75" dirty="0">
                <a:solidFill>
                  <a:srgbClr val="191918"/>
                </a:solidFill>
                <a:latin typeface="Arial"/>
                <a:cs typeface="Arial"/>
              </a:rPr>
              <a:t> </a:t>
            </a:r>
            <a:r>
              <a:rPr sz="2600" dirty="0">
                <a:solidFill>
                  <a:srgbClr val="191918"/>
                </a:solidFill>
                <a:latin typeface="Arial"/>
                <a:cs typeface="Arial"/>
              </a:rPr>
              <a:t>show</a:t>
            </a:r>
            <a:r>
              <a:rPr sz="2600" spc="-75" dirty="0">
                <a:solidFill>
                  <a:srgbClr val="191918"/>
                </a:solidFill>
                <a:latin typeface="Arial"/>
                <a:cs typeface="Arial"/>
              </a:rPr>
              <a:t> </a:t>
            </a:r>
            <a:r>
              <a:rPr sz="2600" dirty="0">
                <a:solidFill>
                  <a:srgbClr val="191918"/>
                </a:solidFill>
                <a:latin typeface="Arial"/>
                <a:cs typeface="Arial"/>
              </a:rPr>
              <a:t>that</a:t>
            </a:r>
            <a:r>
              <a:rPr sz="2600" spc="-70" dirty="0">
                <a:solidFill>
                  <a:srgbClr val="191918"/>
                </a:solidFill>
                <a:latin typeface="Arial"/>
                <a:cs typeface="Arial"/>
              </a:rPr>
              <a:t> </a:t>
            </a:r>
            <a:r>
              <a:rPr sz="2600" dirty="0">
                <a:solidFill>
                  <a:srgbClr val="191918"/>
                </a:solidFill>
                <a:latin typeface="Arial"/>
                <a:cs typeface="Arial"/>
              </a:rPr>
              <a:t>CSAs</a:t>
            </a:r>
            <a:r>
              <a:rPr sz="2600" spc="-75" dirty="0">
                <a:solidFill>
                  <a:srgbClr val="191918"/>
                </a:solidFill>
                <a:latin typeface="Arial"/>
                <a:cs typeface="Arial"/>
              </a:rPr>
              <a:t> </a:t>
            </a:r>
            <a:r>
              <a:rPr sz="2600" spc="-20" dirty="0">
                <a:solidFill>
                  <a:srgbClr val="191918"/>
                </a:solidFill>
                <a:latin typeface="Arial"/>
                <a:cs typeface="Arial"/>
              </a:rPr>
              <a:t>have </a:t>
            </a:r>
            <a:r>
              <a:rPr sz="2600" dirty="0">
                <a:solidFill>
                  <a:srgbClr val="191918"/>
                </a:solidFill>
                <a:latin typeface="Arial"/>
                <a:cs typeface="Arial"/>
              </a:rPr>
              <a:t>been</a:t>
            </a:r>
            <a:r>
              <a:rPr sz="2600" spc="-90" dirty="0">
                <a:solidFill>
                  <a:srgbClr val="191918"/>
                </a:solidFill>
                <a:latin typeface="Arial"/>
                <a:cs typeface="Arial"/>
              </a:rPr>
              <a:t> </a:t>
            </a:r>
            <a:r>
              <a:rPr sz="2600" dirty="0">
                <a:solidFill>
                  <a:srgbClr val="191918"/>
                </a:solidFill>
                <a:latin typeface="Arial"/>
                <a:cs typeface="Arial"/>
              </a:rPr>
              <a:t>notified</a:t>
            </a:r>
            <a:r>
              <a:rPr sz="2600" spc="-85" dirty="0">
                <a:solidFill>
                  <a:srgbClr val="191918"/>
                </a:solidFill>
                <a:latin typeface="Arial"/>
                <a:cs typeface="Arial"/>
              </a:rPr>
              <a:t> </a:t>
            </a:r>
            <a:r>
              <a:rPr sz="2600" dirty="0">
                <a:solidFill>
                  <a:srgbClr val="191918"/>
                </a:solidFill>
                <a:latin typeface="Arial"/>
                <a:cs typeface="Arial"/>
              </a:rPr>
              <a:t>of</a:t>
            </a:r>
            <a:r>
              <a:rPr sz="2600" spc="-90" dirty="0">
                <a:solidFill>
                  <a:srgbClr val="191918"/>
                </a:solidFill>
                <a:latin typeface="Arial"/>
                <a:cs typeface="Arial"/>
              </a:rPr>
              <a:t> </a:t>
            </a:r>
            <a:r>
              <a:rPr sz="2600" dirty="0">
                <a:solidFill>
                  <a:srgbClr val="191918"/>
                </a:solidFill>
                <a:latin typeface="Arial"/>
                <a:cs typeface="Arial"/>
              </a:rPr>
              <a:t>their</a:t>
            </a:r>
            <a:r>
              <a:rPr sz="2600" spc="-85" dirty="0">
                <a:solidFill>
                  <a:srgbClr val="191918"/>
                </a:solidFill>
                <a:latin typeface="Arial"/>
                <a:cs typeface="Arial"/>
              </a:rPr>
              <a:t> </a:t>
            </a:r>
            <a:r>
              <a:rPr sz="2600" dirty="0">
                <a:solidFill>
                  <a:srgbClr val="191918"/>
                </a:solidFill>
                <a:latin typeface="Arial"/>
                <a:cs typeface="Arial"/>
              </a:rPr>
              <a:t>reporting</a:t>
            </a:r>
            <a:r>
              <a:rPr sz="2600" spc="-90" dirty="0">
                <a:solidFill>
                  <a:srgbClr val="191918"/>
                </a:solidFill>
                <a:latin typeface="Arial"/>
                <a:cs typeface="Arial"/>
              </a:rPr>
              <a:t> </a:t>
            </a:r>
            <a:r>
              <a:rPr sz="2600" spc="-10" dirty="0">
                <a:solidFill>
                  <a:srgbClr val="191918"/>
                </a:solidFill>
                <a:latin typeface="Arial"/>
                <a:cs typeface="Arial"/>
              </a:rPr>
              <a:t>responsibilities?</a:t>
            </a:r>
            <a:endParaRPr sz="2600" dirty="0">
              <a:latin typeface="Arial"/>
              <a:cs typeface="Arial"/>
            </a:endParaRPr>
          </a:p>
          <a:p>
            <a:pPr>
              <a:lnSpc>
                <a:spcPct val="100000"/>
              </a:lnSpc>
              <a:spcBef>
                <a:spcPts val="1845"/>
              </a:spcBef>
              <a:buClr>
                <a:srgbClr val="3EA11B"/>
              </a:buClr>
              <a:buFont typeface="Arial"/>
              <a:buChar char="•"/>
            </a:pPr>
            <a:endParaRPr sz="2600" dirty="0">
              <a:latin typeface="Arial"/>
              <a:cs typeface="Arial"/>
            </a:endParaRPr>
          </a:p>
          <a:p>
            <a:pPr marL="142240" indent="-128905">
              <a:lnSpc>
                <a:spcPct val="100000"/>
              </a:lnSpc>
              <a:buClr>
                <a:srgbClr val="3EA11B"/>
              </a:buClr>
              <a:buChar char="•"/>
              <a:tabLst>
                <a:tab pos="142240" algn="l"/>
              </a:tabLst>
            </a:pPr>
            <a:r>
              <a:rPr sz="2600" dirty="0">
                <a:solidFill>
                  <a:srgbClr val="191918"/>
                </a:solidFill>
                <a:latin typeface="Arial"/>
                <a:cs typeface="Arial"/>
              </a:rPr>
              <a:t>Do</a:t>
            </a:r>
            <a:r>
              <a:rPr sz="2600" spc="-70" dirty="0">
                <a:solidFill>
                  <a:srgbClr val="191918"/>
                </a:solidFill>
                <a:latin typeface="Arial"/>
                <a:cs typeface="Arial"/>
              </a:rPr>
              <a:t> </a:t>
            </a:r>
            <a:r>
              <a:rPr sz="2600" dirty="0">
                <a:solidFill>
                  <a:srgbClr val="191918"/>
                </a:solidFill>
                <a:latin typeface="Arial"/>
                <a:cs typeface="Arial"/>
              </a:rPr>
              <a:t>CSAs</a:t>
            </a:r>
            <a:r>
              <a:rPr sz="2600" spc="-70" dirty="0">
                <a:solidFill>
                  <a:srgbClr val="191918"/>
                </a:solidFill>
                <a:latin typeface="Arial"/>
                <a:cs typeface="Arial"/>
              </a:rPr>
              <a:t> </a:t>
            </a:r>
            <a:r>
              <a:rPr sz="2600" dirty="0">
                <a:solidFill>
                  <a:srgbClr val="191918"/>
                </a:solidFill>
                <a:latin typeface="Arial"/>
                <a:cs typeface="Arial"/>
              </a:rPr>
              <a:t>at</a:t>
            </a:r>
            <a:r>
              <a:rPr sz="2600" spc="-65" dirty="0">
                <a:solidFill>
                  <a:srgbClr val="191918"/>
                </a:solidFill>
                <a:latin typeface="Arial"/>
                <a:cs typeface="Arial"/>
              </a:rPr>
              <a:t> </a:t>
            </a:r>
            <a:r>
              <a:rPr sz="2600" dirty="0">
                <a:solidFill>
                  <a:srgbClr val="191918"/>
                </a:solidFill>
                <a:latin typeface="Arial"/>
                <a:cs typeface="Arial"/>
              </a:rPr>
              <a:t>your</a:t>
            </a:r>
            <a:r>
              <a:rPr sz="2600" spc="-70" dirty="0">
                <a:solidFill>
                  <a:srgbClr val="191918"/>
                </a:solidFill>
                <a:latin typeface="Arial"/>
                <a:cs typeface="Arial"/>
              </a:rPr>
              <a:t> </a:t>
            </a:r>
            <a:r>
              <a:rPr sz="2600" dirty="0">
                <a:solidFill>
                  <a:srgbClr val="191918"/>
                </a:solidFill>
                <a:latin typeface="Arial"/>
                <a:cs typeface="Arial"/>
              </a:rPr>
              <a:t>school</a:t>
            </a:r>
            <a:r>
              <a:rPr sz="2600" spc="-65" dirty="0">
                <a:solidFill>
                  <a:srgbClr val="191918"/>
                </a:solidFill>
                <a:latin typeface="Arial"/>
                <a:cs typeface="Arial"/>
              </a:rPr>
              <a:t> </a:t>
            </a:r>
            <a:r>
              <a:rPr sz="2600" dirty="0">
                <a:solidFill>
                  <a:srgbClr val="191918"/>
                </a:solidFill>
                <a:latin typeface="Arial"/>
                <a:cs typeface="Arial"/>
              </a:rPr>
              <a:t>receive</a:t>
            </a:r>
            <a:r>
              <a:rPr sz="2600" spc="-70" dirty="0">
                <a:solidFill>
                  <a:srgbClr val="191918"/>
                </a:solidFill>
                <a:latin typeface="Arial"/>
                <a:cs typeface="Arial"/>
              </a:rPr>
              <a:t> </a:t>
            </a:r>
            <a:r>
              <a:rPr sz="2600" dirty="0">
                <a:solidFill>
                  <a:srgbClr val="191918"/>
                </a:solidFill>
                <a:latin typeface="Arial"/>
                <a:cs typeface="Arial"/>
              </a:rPr>
              <a:t>any</a:t>
            </a:r>
            <a:r>
              <a:rPr sz="2600" spc="-65" dirty="0">
                <a:solidFill>
                  <a:srgbClr val="191918"/>
                </a:solidFill>
                <a:latin typeface="Arial"/>
                <a:cs typeface="Arial"/>
              </a:rPr>
              <a:t> </a:t>
            </a:r>
            <a:r>
              <a:rPr sz="2600" spc="-10" dirty="0">
                <a:solidFill>
                  <a:srgbClr val="191918"/>
                </a:solidFill>
                <a:latin typeface="Arial"/>
                <a:cs typeface="Arial"/>
              </a:rPr>
              <a:t>training?</a:t>
            </a:r>
            <a:endParaRPr sz="2600" dirty="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dirty="0"/>
              <a:t>“CLERY</a:t>
            </a:r>
            <a:r>
              <a:rPr spc="-165" dirty="0"/>
              <a:t> </a:t>
            </a:r>
            <a:r>
              <a:rPr dirty="0"/>
              <a:t>GEOGRAPHY”</a:t>
            </a:r>
            <a:r>
              <a:rPr spc="-90" dirty="0"/>
              <a:t> </a:t>
            </a:r>
            <a:r>
              <a:rPr spc="-10" dirty="0"/>
              <a:t>DEFINED</a:t>
            </a:r>
          </a:p>
        </p:txBody>
      </p:sp>
      <p:sp>
        <p:nvSpPr>
          <p:cNvPr id="3" name="object 3"/>
          <p:cNvSpPr txBox="1"/>
          <p:nvPr/>
        </p:nvSpPr>
        <p:spPr>
          <a:xfrm>
            <a:off x="882687" y="2705027"/>
            <a:ext cx="4498340" cy="252730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2278A7"/>
                </a:solidFill>
                <a:latin typeface="Arial"/>
                <a:cs typeface="Arial"/>
              </a:rPr>
              <a:t>CAMPUS</a:t>
            </a:r>
            <a:r>
              <a:rPr sz="2400" b="1" spc="-135" dirty="0">
                <a:solidFill>
                  <a:srgbClr val="2278A7"/>
                </a:solidFill>
                <a:latin typeface="Arial"/>
                <a:cs typeface="Arial"/>
              </a:rPr>
              <a:t> </a:t>
            </a:r>
            <a:r>
              <a:rPr sz="2400" b="1" spc="-50" dirty="0">
                <a:solidFill>
                  <a:srgbClr val="2278A7"/>
                </a:solidFill>
                <a:latin typeface="Arial"/>
                <a:cs typeface="Arial"/>
              </a:rPr>
              <a:t>I</a:t>
            </a:r>
            <a:endParaRPr sz="2400" dirty="0">
              <a:latin typeface="Arial"/>
              <a:cs typeface="Arial"/>
            </a:endParaRPr>
          </a:p>
          <a:p>
            <a:pPr marL="13335" marR="5080">
              <a:lnSpc>
                <a:spcPct val="110000"/>
              </a:lnSpc>
              <a:spcBef>
                <a:spcPts val="2560"/>
              </a:spcBef>
            </a:pPr>
            <a:r>
              <a:rPr sz="1800" dirty="0">
                <a:solidFill>
                  <a:srgbClr val="191918"/>
                </a:solidFill>
                <a:latin typeface="Arial"/>
                <a:cs typeface="Arial"/>
              </a:rPr>
              <a:t>Any</a:t>
            </a:r>
            <a:r>
              <a:rPr sz="1800" spc="-15" dirty="0">
                <a:solidFill>
                  <a:srgbClr val="191918"/>
                </a:solidFill>
                <a:latin typeface="Arial"/>
                <a:cs typeface="Arial"/>
              </a:rPr>
              <a:t> </a:t>
            </a:r>
            <a:r>
              <a:rPr sz="1800" dirty="0">
                <a:solidFill>
                  <a:srgbClr val="191918"/>
                </a:solidFill>
                <a:latin typeface="Arial"/>
                <a:cs typeface="Arial"/>
              </a:rPr>
              <a:t>building</a:t>
            </a:r>
            <a:r>
              <a:rPr sz="1800" spc="-15" dirty="0">
                <a:solidFill>
                  <a:srgbClr val="191918"/>
                </a:solidFill>
                <a:latin typeface="Arial"/>
                <a:cs typeface="Arial"/>
              </a:rPr>
              <a:t> </a:t>
            </a:r>
            <a:r>
              <a:rPr sz="1800" dirty="0">
                <a:solidFill>
                  <a:srgbClr val="191918"/>
                </a:solidFill>
                <a:latin typeface="Arial"/>
                <a:cs typeface="Arial"/>
              </a:rPr>
              <a:t>or</a:t>
            </a:r>
            <a:r>
              <a:rPr sz="1800" spc="-15" dirty="0">
                <a:solidFill>
                  <a:srgbClr val="191918"/>
                </a:solidFill>
                <a:latin typeface="Arial"/>
                <a:cs typeface="Arial"/>
              </a:rPr>
              <a:t> </a:t>
            </a:r>
            <a:r>
              <a:rPr sz="1800" dirty="0">
                <a:solidFill>
                  <a:srgbClr val="191918"/>
                </a:solidFill>
                <a:latin typeface="Arial"/>
                <a:cs typeface="Arial"/>
              </a:rPr>
              <a:t>property</a:t>
            </a:r>
            <a:r>
              <a:rPr sz="1800" spc="-15" dirty="0">
                <a:solidFill>
                  <a:srgbClr val="191918"/>
                </a:solidFill>
                <a:latin typeface="Arial"/>
                <a:cs typeface="Arial"/>
              </a:rPr>
              <a:t> </a:t>
            </a:r>
            <a:r>
              <a:rPr sz="1800" dirty="0">
                <a:solidFill>
                  <a:srgbClr val="191918"/>
                </a:solidFill>
                <a:latin typeface="Arial"/>
                <a:cs typeface="Arial"/>
              </a:rPr>
              <a:t>owned</a:t>
            </a:r>
            <a:r>
              <a:rPr sz="1800" spc="-15" dirty="0">
                <a:solidFill>
                  <a:srgbClr val="191918"/>
                </a:solidFill>
                <a:latin typeface="Arial"/>
                <a:cs typeface="Arial"/>
              </a:rPr>
              <a:t> </a:t>
            </a:r>
            <a:r>
              <a:rPr sz="1800" dirty="0">
                <a:solidFill>
                  <a:srgbClr val="191918"/>
                </a:solidFill>
                <a:latin typeface="Arial"/>
                <a:cs typeface="Arial"/>
              </a:rPr>
              <a:t>or</a:t>
            </a:r>
            <a:r>
              <a:rPr sz="1800" spc="-10" dirty="0">
                <a:solidFill>
                  <a:srgbClr val="191918"/>
                </a:solidFill>
                <a:latin typeface="Arial"/>
                <a:cs typeface="Arial"/>
              </a:rPr>
              <a:t> controlled </a:t>
            </a:r>
            <a:r>
              <a:rPr sz="1800" dirty="0">
                <a:solidFill>
                  <a:srgbClr val="191918"/>
                </a:solidFill>
                <a:latin typeface="Arial"/>
                <a:cs typeface="Arial"/>
              </a:rPr>
              <a:t>by</a:t>
            </a:r>
            <a:r>
              <a:rPr sz="1800" spc="-35" dirty="0">
                <a:solidFill>
                  <a:srgbClr val="191918"/>
                </a:solidFill>
                <a:latin typeface="Arial"/>
                <a:cs typeface="Arial"/>
              </a:rPr>
              <a:t> </a:t>
            </a:r>
            <a:r>
              <a:rPr sz="1800" dirty="0">
                <a:solidFill>
                  <a:srgbClr val="191918"/>
                </a:solidFill>
                <a:latin typeface="Arial"/>
                <a:cs typeface="Arial"/>
              </a:rPr>
              <a:t>an</a:t>
            </a:r>
            <a:r>
              <a:rPr sz="1800" spc="-20" dirty="0">
                <a:solidFill>
                  <a:srgbClr val="191918"/>
                </a:solidFill>
                <a:latin typeface="Arial"/>
                <a:cs typeface="Arial"/>
              </a:rPr>
              <a:t> </a:t>
            </a:r>
            <a:r>
              <a:rPr sz="1800" dirty="0">
                <a:solidFill>
                  <a:srgbClr val="191918"/>
                </a:solidFill>
                <a:latin typeface="Arial"/>
                <a:cs typeface="Arial"/>
              </a:rPr>
              <a:t>institution</a:t>
            </a:r>
            <a:r>
              <a:rPr sz="1800" spc="-25" dirty="0">
                <a:solidFill>
                  <a:srgbClr val="191918"/>
                </a:solidFill>
                <a:latin typeface="Arial"/>
                <a:cs typeface="Arial"/>
              </a:rPr>
              <a:t> </a:t>
            </a:r>
            <a:r>
              <a:rPr sz="1800" dirty="0">
                <a:solidFill>
                  <a:srgbClr val="191918"/>
                </a:solidFill>
                <a:latin typeface="Arial"/>
                <a:cs typeface="Arial"/>
              </a:rPr>
              <a:t>within</a:t>
            </a:r>
            <a:r>
              <a:rPr sz="1800" spc="-20" dirty="0">
                <a:solidFill>
                  <a:srgbClr val="191918"/>
                </a:solidFill>
                <a:latin typeface="Arial"/>
                <a:cs typeface="Arial"/>
              </a:rPr>
              <a:t> </a:t>
            </a:r>
            <a:r>
              <a:rPr sz="1800" dirty="0">
                <a:solidFill>
                  <a:srgbClr val="191918"/>
                </a:solidFill>
                <a:latin typeface="Arial"/>
                <a:cs typeface="Arial"/>
              </a:rPr>
              <a:t>the</a:t>
            </a:r>
            <a:r>
              <a:rPr sz="1800" spc="-25" dirty="0">
                <a:solidFill>
                  <a:srgbClr val="191918"/>
                </a:solidFill>
                <a:latin typeface="Arial"/>
                <a:cs typeface="Arial"/>
              </a:rPr>
              <a:t> </a:t>
            </a:r>
            <a:r>
              <a:rPr sz="1800" dirty="0">
                <a:solidFill>
                  <a:srgbClr val="191918"/>
                </a:solidFill>
                <a:latin typeface="Arial"/>
                <a:cs typeface="Arial"/>
              </a:rPr>
              <a:t>same</a:t>
            </a:r>
            <a:r>
              <a:rPr sz="1800" spc="-20" dirty="0">
                <a:solidFill>
                  <a:srgbClr val="191918"/>
                </a:solidFill>
                <a:latin typeface="Arial"/>
                <a:cs typeface="Arial"/>
              </a:rPr>
              <a:t> </a:t>
            </a:r>
            <a:r>
              <a:rPr sz="1800" spc="-10" dirty="0">
                <a:solidFill>
                  <a:srgbClr val="191918"/>
                </a:solidFill>
                <a:latin typeface="Arial"/>
                <a:cs typeface="Arial"/>
              </a:rPr>
              <a:t>reasonably </a:t>
            </a:r>
            <a:r>
              <a:rPr sz="1800" dirty="0">
                <a:solidFill>
                  <a:srgbClr val="191918"/>
                </a:solidFill>
                <a:latin typeface="Arial"/>
                <a:cs typeface="Arial"/>
              </a:rPr>
              <a:t>contiguous</a:t>
            </a:r>
            <a:r>
              <a:rPr sz="1800" spc="-15" dirty="0">
                <a:solidFill>
                  <a:srgbClr val="191918"/>
                </a:solidFill>
                <a:latin typeface="Arial"/>
                <a:cs typeface="Arial"/>
              </a:rPr>
              <a:t> </a:t>
            </a:r>
            <a:r>
              <a:rPr sz="1800" dirty="0">
                <a:solidFill>
                  <a:srgbClr val="191918"/>
                </a:solidFill>
                <a:latin typeface="Arial"/>
                <a:cs typeface="Arial"/>
              </a:rPr>
              <a:t>geographic</a:t>
            </a:r>
            <a:r>
              <a:rPr sz="1800" spc="-10" dirty="0">
                <a:solidFill>
                  <a:srgbClr val="191918"/>
                </a:solidFill>
                <a:latin typeface="Arial"/>
                <a:cs typeface="Arial"/>
              </a:rPr>
              <a:t> </a:t>
            </a:r>
            <a:r>
              <a:rPr sz="1800" dirty="0">
                <a:solidFill>
                  <a:srgbClr val="191918"/>
                </a:solidFill>
                <a:latin typeface="Arial"/>
                <a:cs typeface="Arial"/>
              </a:rPr>
              <a:t>area</a:t>
            </a:r>
            <a:r>
              <a:rPr sz="1800" spc="-10" dirty="0">
                <a:solidFill>
                  <a:srgbClr val="191918"/>
                </a:solidFill>
                <a:latin typeface="Arial"/>
                <a:cs typeface="Arial"/>
              </a:rPr>
              <a:t> </a:t>
            </a:r>
            <a:r>
              <a:rPr sz="1800" dirty="0">
                <a:solidFill>
                  <a:srgbClr val="191918"/>
                </a:solidFill>
                <a:latin typeface="Arial"/>
                <a:cs typeface="Arial"/>
              </a:rPr>
              <a:t>and</a:t>
            </a:r>
            <a:r>
              <a:rPr sz="1800" spc="-15" dirty="0">
                <a:solidFill>
                  <a:srgbClr val="191918"/>
                </a:solidFill>
                <a:latin typeface="Arial"/>
                <a:cs typeface="Arial"/>
              </a:rPr>
              <a:t> </a:t>
            </a:r>
            <a:r>
              <a:rPr sz="1800" dirty="0">
                <a:solidFill>
                  <a:srgbClr val="191918"/>
                </a:solidFill>
                <a:latin typeface="Arial"/>
                <a:cs typeface="Arial"/>
              </a:rPr>
              <a:t>is</a:t>
            </a:r>
            <a:r>
              <a:rPr sz="1800" spc="-10" dirty="0">
                <a:solidFill>
                  <a:srgbClr val="191918"/>
                </a:solidFill>
                <a:latin typeface="Arial"/>
                <a:cs typeface="Arial"/>
              </a:rPr>
              <a:t> </a:t>
            </a:r>
            <a:r>
              <a:rPr sz="1800" dirty="0">
                <a:solidFill>
                  <a:srgbClr val="191918"/>
                </a:solidFill>
                <a:latin typeface="Arial"/>
                <a:cs typeface="Arial"/>
              </a:rPr>
              <a:t>used</a:t>
            </a:r>
            <a:r>
              <a:rPr sz="1800" spc="-10" dirty="0">
                <a:solidFill>
                  <a:srgbClr val="191918"/>
                </a:solidFill>
                <a:latin typeface="Arial"/>
                <a:cs typeface="Arial"/>
              </a:rPr>
              <a:t> </a:t>
            </a:r>
            <a:r>
              <a:rPr sz="1800" spc="-25" dirty="0">
                <a:solidFill>
                  <a:srgbClr val="191918"/>
                </a:solidFill>
                <a:latin typeface="Arial"/>
                <a:cs typeface="Arial"/>
              </a:rPr>
              <a:t>by </a:t>
            </a:r>
            <a:r>
              <a:rPr sz="1800" dirty="0">
                <a:solidFill>
                  <a:srgbClr val="191918"/>
                </a:solidFill>
                <a:latin typeface="Arial"/>
                <a:cs typeface="Arial"/>
              </a:rPr>
              <a:t>the</a:t>
            </a:r>
            <a:r>
              <a:rPr sz="1800" spc="-35" dirty="0">
                <a:solidFill>
                  <a:srgbClr val="191918"/>
                </a:solidFill>
                <a:latin typeface="Arial"/>
                <a:cs typeface="Arial"/>
              </a:rPr>
              <a:t> </a:t>
            </a:r>
            <a:r>
              <a:rPr sz="1800" dirty="0">
                <a:solidFill>
                  <a:srgbClr val="191918"/>
                </a:solidFill>
                <a:latin typeface="Arial"/>
                <a:cs typeface="Arial"/>
              </a:rPr>
              <a:t>institution</a:t>
            </a:r>
            <a:r>
              <a:rPr sz="1800" spc="-20" dirty="0">
                <a:solidFill>
                  <a:srgbClr val="191918"/>
                </a:solidFill>
                <a:latin typeface="Arial"/>
                <a:cs typeface="Arial"/>
              </a:rPr>
              <a:t> </a:t>
            </a:r>
            <a:r>
              <a:rPr sz="1800" dirty="0">
                <a:solidFill>
                  <a:srgbClr val="191918"/>
                </a:solidFill>
                <a:latin typeface="Arial"/>
                <a:cs typeface="Arial"/>
              </a:rPr>
              <a:t>in</a:t>
            </a:r>
            <a:r>
              <a:rPr sz="1800" spc="-25" dirty="0">
                <a:solidFill>
                  <a:srgbClr val="191918"/>
                </a:solidFill>
                <a:latin typeface="Arial"/>
                <a:cs typeface="Arial"/>
              </a:rPr>
              <a:t> </a:t>
            </a:r>
            <a:r>
              <a:rPr sz="1800" dirty="0">
                <a:solidFill>
                  <a:srgbClr val="191918"/>
                </a:solidFill>
                <a:latin typeface="Arial"/>
                <a:cs typeface="Arial"/>
              </a:rPr>
              <a:t>direct</a:t>
            </a:r>
            <a:r>
              <a:rPr sz="1800" spc="-20" dirty="0">
                <a:solidFill>
                  <a:srgbClr val="191918"/>
                </a:solidFill>
                <a:latin typeface="Arial"/>
                <a:cs typeface="Arial"/>
              </a:rPr>
              <a:t> </a:t>
            </a:r>
            <a:r>
              <a:rPr sz="1800" dirty="0">
                <a:solidFill>
                  <a:srgbClr val="191918"/>
                </a:solidFill>
                <a:latin typeface="Arial"/>
                <a:cs typeface="Arial"/>
              </a:rPr>
              <a:t>support</a:t>
            </a:r>
            <a:r>
              <a:rPr sz="1800" spc="-20" dirty="0">
                <a:solidFill>
                  <a:srgbClr val="191918"/>
                </a:solidFill>
                <a:latin typeface="Arial"/>
                <a:cs typeface="Arial"/>
              </a:rPr>
              <a:t> </a:t>
            </a:r>
            <a:r>
              <a:rPr sz="1800" dirty="0">
                <a:solidFill>
                  <a:srgbClr val="191918"/>
                </a:solidFill>
                <a:latin typeface="Arial"/>
                <a:cs typeface="Arial"/>
              </a:rPr>
              <a:t>of,</a:t>
            </a:r>
            <a:r>
              <a:rPr sz="1800" spc="-25" dirty="0">
                <a:solidFill>
                  <a:srgbClr val="191918"/>
                </a:solidFill>
                <a:latin typeface="Arial"/>
                <a:cs typeface="Arial"/>
              </a:rPr>
              <a:t> </a:t>
            </a:r>
            <a:r>
              <a:rPr sz="1800" dirty="0">
                <a:solidFill>
                  <a:srgbClr val="191918"/>
                </a:solidFill>
                <a:latin typeface="Arial"/>
                <a:cs typeface="Arial"/>
              </a:rPr>
              <a:t>or</a:t>
            </a:r>
            <a:r>
              <a:rPr sz="1800" spc="-20" dirty="0">
                <a:solidFill>
                  <a:srgbClr val="191918"/>
                </a:solidFill>
                <a:latin typeface="Arial"/>
                <a:cs typeface="Arial"/>
              </a:rPr>
              <a:t> </a:t>
            </a:r>
            <a:r>
              <a:rPr sz="1800" dirty="0">
                <a:solidFill>
                  <a:srgbClr val="191918"/>
                </a:solidFill>
                <a:latin typeface="Arial"/>
                <a:cs typeface="Arial"/>
              </a:rPr>
              <a:t>in</a:t>
            </a:r>
            <a:r>
              <a:rPr sz="1800" spc="-20" dirty="0">
                <a:solidFill>
                  <a:srgbClr val="191918"/>
                </a:solidFill>
                <a:latin typeface="Arial"/>
                <a:cs typeface="Arial"/>
              </a:rPr>
              <a:t> </a:t>
            </a:r>
            <a:r>
              <a:rPr sz="1800" spc="-50" dirty="0">
                <a:solidFill>
                  <a:srgbClr val="191918"/>
                </a:solidFill>
                <a:latin typeface="Arial"/>
                <a:cs typeface="Arial"/>
              </a:rPr>
              <a:t>a </a:t>
            </a:r>
            <a:r>
              <a:rPr sz="1800" dirty="0">
                <a:solidFill>
                  <a:srgbClr val="191918"/>
                </a:solidFill>
                <a:latin typeface="Arial"/>
                <a:cs typeface="Arial"/>
              </a:rPr>
              <a:t>manner</a:t>
            </a:r>
            <a:r>
              <a:rPr sz="1800" spc="-35" dirty="0">
                <a:solidFill>
                  <a:srgbClr val="191918"/>
                </a:solidFill>
                <a:latin typeface="Arial"/>
                <a:cs typeface="Arial"/>
              </a:rPr>
              <a:t> </a:t>
            </a:r>
            <a:r>
              <a:rPr sz="1800" dirty="0">
                <a:solidFill>
                  <a:srgbClr val="191918"/>
                </a:solidFill>
                <a:latin typeface="Arial"/>
                <a:cs typeface="Arial"/>
              </a:rPr>
              <a:t>related</a:t>
            </a:r>
            <a:r>
              <a:rPr sz="1800" spc="-25" dirty="0">
                <a:solidFill>
                  <a:srgbClr val="191918"/>
                </a:solidFill>
                <a:latin typeface="Arial"/>
                <a:cs typeface="Arial"/>
              </a:rPr>
              <a:t> </a:t>
            </a:r>
            <a:r>
              <a:rPr sz="1800" dirty="0">
                <a:solidFill>
                  <a:srgbClr val="191918"/>
                </a:solidFill>
                <a:latin typeface="Arial"/>
                <a:cs typeface="Arial"/>
              </a:rPr>
              <a:t>to,</a:t>
            </a:r>
            <a:r>
              <a:rPr sz="1800" spc="-20" dirty="0">
                <a:solidFill>
                  <a:srgbClr val="191918"/>
                </a:solidFill>
                <a:latin typeface="Arial"/>
                <a:cs typeface="Arial"/>
              </a:rPr>
              <a:t> </a:t>
            </a:r>
            <a:r>
              <a:rPr sz="1800" dirty="0">
                <a:solidFill>
                  <a:srgbClr val="191918"/>
                </a:solidFill>
                <a:latin typeface="Arial"/>
                <a:cs typeface="Arial"/>
              </a:rPr>
              <a:t>its</a:t>
            </a:r>
            <a:r>
              <a:rPr sz="1800" spc="-25" dirty="0">
                <a:solidFill>
                  <a:srgbClr val="191918"/>
                </a:solidFill>
                <a:latin typeface="Arial"/>
                <a:cs typeface="Arial"/>
              </a:rPr>
              <a:t> </a:t>
            </a:r>
            <a:r>
              <a:rPr sz="1800" dirty="0">
                <a:solidFill>
                  <a:srgbClr val="191918"/>
                </a:solidFill>
                <a:latin typeface="Arial"/>
                <a:cs typeface="Arial"/>
              </a:rPr>
              <a:t>educational</a:t>
            </a:r>
            <a:r>
              <a:rPr sz="1800" spc="-20" dirty="0">
                <a:solidFill>
                  <a:srgbClr val="191918"/>
                </a:solidFill>
                <a:latin typeface="Arial"/>
                <a:cs typeface="Arial"/>
              </a:rPr>
              <a:t> </a:t>
            </a:r>
            <a:r>
              <a:rPr sz="1800" spc="-10" dirty="0">
                <a:solidFill>
                  <a:srgbClr val="191918"/>
                </a:solidFill>
                <a:latin typeface="Arial"/>
                <a:cs typeface="Arial"/>
              </a:rPr>
              <a:t>purposes, </a:t>
            </a:r>
            <a:r>
              <a:rPr sz="1800" dirty="0">
                <a:solidFill>
                  <a:srgbClr val="191918"/>
                </a:solidFill>
                <a:latin typeface="Arial"/>
                <a:cs typeface="Arial"/>
              </a:rPr>
              <a:t>including</a:t>
            </a:r>
            <a:r>
              <a:rPr sz="1800" spc="-45" dirty="0">
                <a:solidFill>
                  <a:srgbClr val="191918"/>
                </a:solidFill>
                <a:latin typeface="Arial"/>
                <a:cs typeface="Arial"/>
              </a:rPr>
              <a:t> </a:t>
            </a:r>
            <a:r>
              <a:rPr sz="1800" dirty="0">
                <a:solidFill>
                  <a:srgbClr val="191918"/>
                </a:solidFill>
                <a:latin typeface="Arial"/>
                <a:cs typeface="Arial"/>
              </a:rPr>
              <a:t>residence</a:t>
            </a:r>
            <a:r>
              <a:rPr sz="1800" spc="-45" dirty="0">
                <a:solidFill>
                  <a:srgbClr val="191918"/>
                </a:solidFill>
                <a:latin typeface="Arial"/>
                <a:cs typeface="Arial"/>
              </a:rPr>
              <a:t> </a:t>
            </a:r>
            <a:r>
              <a:rPr sz="1800" spc="-10" dirty="0">
                <a:solidFill>
                  <a:srgbClr val="191918"/>
                </a:solidFill>
                <a:latin typeface="Arial"/>
                <a:cs typeface="Arial"/>
              </a:rPr>
              <a:t>halls</a:t>
            </a:r>
            <a:endParaRPr sz="1800" dirty="0">
              <a:latin typeface="Arial"/>
              <a:cs typeface="Arial"/>
            </a:endParaRPr>
          </a:p>
        </p:txBody>
      </p:sp>
      <p:sp>
        <p:nvSpPr>
          <p:cNvPr id="4" name="object 4"/>
          <p:cNvSpPr txBox="1"/>
          <p:nvPr/>
        </p:nvSpPr>
        <p:spPr>
          <a:xfrm>
            <a:off x="6736699" y="2705032"/>
            <a:ext cx="4458335" cy="2828925"/>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2278A7"/>
                </a:solidFill>
                <a:latin typeface="Arial"/>
                <a:cs typeface="Arial"/>
              </a:rPr>
              <a:t>CAMPUS</a:t>
            </a:r>
            <a:r>
              <a:rPr sz="2400" b="1" spc="-135" dirty="0">
                <a:solidFill>
                  <a:srgbClr val="2278A7"/>
                </a:solidFill>
                <a:latin typeface="Arial"/>
                <a:cs typeface="Arial"/>
              </a:rPr>
              <a:t> </a:t>
            </a:r>
            <a:r>
              <a:rPr sz="2400" b="1" spc="-25" dirty="0">
                <a:solidFill>
                  <a:srgbClr val="2278A7"/>
                </a:solidFill>
                <a:latin typeface="Arial"/>
                <a:cs typeface="Arial"/>
              </a:rPr>
              <a:t>II</a:t>
            </a:r>
            <a:endParaRPr sz="2400" dirty="0">
              <a:latin typeface="Arial"/>
              <a:cs typeface="Arial"/>
            </a:endParaRPr>
          </a:p>
          <a:p>
            <a:pPr marL="12700" marR="5080">
              <a:lnSpc>
                <a:spcPct val="110000"/>
              </a:lnSpc>
              <a:spcBef>
                <a:spcPts val="2560"/>
              </a:spcBef>
            </a:pPr>
            <a:r>
              <a:rPr sz="1800" dirty="0">
                <a:solidFill>
                  <a:srgbClr val="191918"/>
                </a:solidFill>
                <a:latin typeface="Arial"/>
                <a:cs typeface="Arial"/>
              </a:rPr>
              <a:t>Any</a:t>
            </a:r>
            <a:r>
              <a:rPr sz="1800" spc="-30" dirty="0">
                <a:solidFill>
                  <a:srgbClr val="191918"/>
                </a:solidFill>
                <a:latin typeface="Arial"/>
                <a:cs typeface="Arial"/>
              </a:rPr>
              <a:t> </a:t>
            </a:r>
            <a:r>
              <a:rPr sz="1800" dirty="0">
                <a:solidFill>
                  <a:srgbClr val="191918"/>
                </a:solidFill>
                <a:latin typeface="Arial"/>
                <a:cs typeface="Arial"/>
              </a:rPr>
              <a:t>building</a:t>
            </a:r>
            <a:r>
              <a:rPr sz="1800" spc="-15" dirty="0">
                <a:solidFill>
                  <a:srgbClr val="191918"/>
                </a:solidFill>
                <a:latin typeface="Arial"/>
                <a:cs typeface="Arial"/>
              </a:rPr>
              <a:t> </a:t>
            </a:r>
            <a:r>
              <a:rPr sz="1800" dirty="0">
                <a:solidFill>
                  <a:srgbClr val="191918"/>
                </a:solidFill>
                <a:latin typeface="Arial"/>
                <a:cs typeface="Arial"/>
              </a:rPr>
              <a:t>or</a:t>
            </a:r>
            <a:r>
              <a:rPr sz="1800" spc="-15" dirty="0">
                <a:solidFill>
                  <a:srgbClr val="191918"/>
                </a:solidFill>
                <a:latin typeface="Arial"/>
                <a:cs typeface="Arial"/>
              </a:rPr>
              <a:t> </a:t>
            </a:r>
            <a:r>
              <a:rPr sz="1800" dirty="0">
                <a:solidFill>
                  <a:srgbClr val="191918"/>
                </a:solidFill>
                <a:latin typeface="Arial"/>
                <a:cs typeface="Arial"/>
              </a:rPr>
              <a:t>property</a:t>
            </a:r>
            <a:r>
              <a:rPr sz="1800" spc="-15" dirty="0">
                <a:solidFill>
                  <a:srgbClr val="191918"/>
                </a:solidFill>
                <a:latin typeface="Arial"/>
                <a:cs typeface="Arial"/>
              </a:rPr>
              <a:t> </a:t>
            </a:r>
            <a:r>
              <a:rPr sz="1800" dirty="0">
                <a:solidFill>
                  <a:srgbClr val="191918"/>
                </a:solidFill>
                <a:latin typeface="Arial"/>
                <a:cs typeface="Arial"/>
              </a:rPr>
              <a:t>that</a:t>
            </a:r>
            <a:r>
              <a:rPr sz="1800" spc="-15" dirty="0">
                <a:solidFill>
                  <a:srgbClr val="191918"/>
                </a:solidFill>
                <a:latin typeface="Arial"/>
                <a:cs typeface="Arial"/>
              </a:rPr>
              <a:t> </a:t>
            </a:r>
            <a:r>
              <a:rPr sz="1800" dirty="0">
                <a:solidFill>
                  <a:srgbClr val="191918"/>
                </a:solidFill>
                <a:latin typeface="Arial"/>
                <a:cs typeface="Arial"/>
              </a:rPr>
              <a:t>is</a:t>
            </a:r>
            <a:r>
              <a:rPr sz="1800" spc="-15" dirty="0">
                <a:solidFill>
                  <a:srgbClr val="191918"/>
                </a:solidFill>
                <a:latin typeface="Arial"/>
                <a:cs typeface="Arial"/>
              </a:rPr>
              <a:t> </a:t>
            </a:r>
            <a:r>
              <a:rPr sz="1800" dirty="0">
                <a:solidFill>
                  <a:srgbClr val="191918"/>
                </a:solidFill>
                <a:latin typeface="Arial"/>
                <a:cs typeface="Arial"/>
              </a:rPr>
              <a:t>within</a:t>
            </a:r>
            <a:r>
              <a:rPr sz="1800" spc="-15" dirty="0">
                <a:solidFill>
                  <a:srgbClr val="191918"/>
                </a:solidFill>
                <a:latin typeface="Arial"/>
                <a:cs typeface="Arial"/>
              </a:rPr>
              <a:t> </a:t>
            </a:r>
            <a:r>
              <a:rPr sz="1800" spc="-25" dirty="0">
                <a:solidFill>
                  <a:srgbClr val="191918"/>
                </a:solidFill>
                <a:latin typeface="Arial"/>
                <a:cs typeface="Arial"/>
              </a:rPr>
              <a:t>or </a:t>
            </a:r>
            <a:r>
              <a:rPr sz="1800" dirty="0">
                <a:solidFill>
                  <a:srgbClr val="191918"/>
                </a:solidFill>
                <a:latin typeface="Arial"/>
                <a:cs typeface="Arial"/>
              </a:rPr>
              <a:t>reasonably</a:t>
            </a:r>
            <a:r>
              <a:rPr sz="1800" spc="-25" dirty="0">
                <a:solidFill>
                  <a:srgbClr val="191918"/>
                </a:solidFill>
                <a:latin typeface="Arial"/>
                <a:cs typeface="Arial"/>
              </a:rPr>
              <a:t> </a:t>
            </a:r>
            <a:r>
              <a:rPr sz="1800" dirty="0">
                <a:solidFill>
                  <a:srgbClr val="191918"/>
                </a:solidFill>
                <a:latin typeface="Arial"/>
                <a:cs typeface="Arial"/>
              </a:rPr>
              <a:t>contiguous</a:t>
            </a:r>
            <a:r>
              <a:rPr sz="1800" spc="-10" dirty="0">
                <a:solidFill>
                  <a:srgbClr val="191918"/>
                </a:solidFill>
                <a:latin typeface="Arial"/>
                <a:cs typeface="Arial"/>
              </a:rPr>
              <a:t> </a:t>
            </a:r>
            <a:r>
              <a:rPr sz="1800" dirty="0">
                <a:solidFill>
                  <a:srgbClr val="191918"/>
                </a:solidFill>
                <a:latin typeface="Arial"/>
                <a:cs typeface="Arial"/>
              </a:rPr>
              <a:t>to</a:t>
            </a:r>
            <a:r>
              <a:rPr sz="1800" spc="-10" dirty="0">
                <a:solidFill>
                  <a:srgbClr val="191918"/>
                </a:solidFill>
                <a:latin typeface="Arial"/>
                <a:cs typeface="Arial"/>
              </a:rPr>
              <a:t> </a:t>
            </a:r>
            <a:r>
              <a:rPr sz="1800" dirty="0">
                <a:solidFill>
                  <a:srgbClr val="191918"/>
                </a:solidFill>
                <a:latin typeface="Arial"/>
                <a:cs typeface="Arial"/>
              </a:rPr>
              <a:t>the</a:t>
            </a:r>
            <a:r>
              <a:rPr sz="1800" spc="-10" dirty="0">
                <a:solidFill>
                  <a:srgbClr val="191918"/>
                </a:solidFill>
                <a:latin typeface="Arial"/>
                <a:cs typeface="Arial"/>
              </a:rPr>
              <a:t> </a:t>
            </a:r>
            <a:r>
              <a:rPr sz="1800" dirty="0">
                <a:solidFill>
                  <a:srgbClr val="191918"/>
                </a:solidFill>
                <a:latin typeface="Arial"/>
                <a:cs typeface="Arial"/>
              </a:rPr>
              <a:t>area</a:t>
            </a:r>
            <a:r>
              <a:rPr sz="1800" spc="-10" dirty="0">
                <a:solidFill>
                  <a:srgbClr val="191918"/>
                </a:solidFill>
                <a:latin typeface="Arial"/>
                <a:cs typeface="Arial"/>
              </a:rPr>
              <a:t> identified </a:t>
            </a:r>
            <a:r>
              <a:rPr sz="1800" dirty="0">
                <a:solidFill>
                  <a:srgbClr val="191918"/>
                </a:solidFill>
                <a:latin typeface="Arial"/>
                <a:cs typeface="Arial"/>
              </a:rPr>
              <a:t>above</a:t>
            </a:r>
            <a:r>
              <a:rPr sz="1800" spc="-35" dirty="0">
                <a:solidFill>
                  <a:srgbClr val="191918"/>
                </a:solidFill>
                <a:latin typeface="Arial"/>
                <a:cs typeface="Arial"/>
              </a:rPr>
              <a:t> </a:t>
            </a:r>
            <a:r>
              <a:rPr sz="1800" dirty="0">
                <a:solidFill>
                  <a:srgbClr val="191918"/>
                </a:solidFill>
                <a:latin typeface="Arial"/>
                <a:cs typeface="Arial"/>
              </a:rPr>
              <a:t>that</a:t>
            </a:r>
            <a:r>
              <a:rPr sz="1800" spc="-20" dirty="0">
                <a:solidFill>
                  <a:srgbClr val="191918"/>
                </a:solidFill>
                <a:latin typeface="Arial"/>
                <a:cs typeface="Arial"/>
              </a:rPr>
              <a:t> </a:t>
            </a:r>
            <a:r>
              <a:rPr sz="1800" dirty="0">
                <a:solidFill>
                  <a:srgbClr val="191918"/>
                </a:solidFill>
                <a:latin typeface="Arial"/>
                <a:cs typeface="Arial"/>
              </a:rPr>
              <a:t>is</a:t>
            </a:r>
            <a:r>
              <a:rPr sz="1800" spc="-20" dirty="0">
                <a:solidFill>
                  <a:srgbClr val="191918"/>
                </a:solidFill>
                <a:latin typeface="Arial"/>
                <a:cs typeface="Arial"/>
              </a:rPr>
              <a:t> </a:t>
            </a:r>
            <a:r>
              <a:rPr sz="1800" dirty="0">
                <a:solidFill>
                  <a:srgbClr val="191918"/>
                </a:solidFill>
                <a:latin typeface="Arial"/>
                <a:cs typeface="Arial"/>
              </a:rPr>
              <a:t>owned</a:t>
            </a:r>
            <a:r>
              <a:rPr sz="1800" spc="-20" dirty="0">
                <a:solidFill>
                  <a:srgbClr val="191918"/>
                </a:solidFill>
                <a:latin typeface="Arial"/>
                <a:cs typeface="Arial"/>
              </a:rPr>
              <a:t> </a:t>
            </a:r>
            <a:r>
              <a:rPr sz="1800" dirty="0">
                <a:solidFill>
                  <a:srgbClr val="191918"/>
                </a:solidFill>
                <a:latin typeface="Arial"/>
                <a:cs typeface="Arial"/>
              </a:rPr>
              <a:t>by</a:t>
            </a:r>
            <a:r>
              <a:rPr sz="1800" spc="-20" dirty="0">
                <a:solidFill>
                  <a:srgbClr val="191918"/>
                </a:solidFill>
                <a:latin typeface="Arial"/>
                <a:cs typeface="Arial"/>
              </a:rPr>
              <a:t> </a:t>
            </a:r>
            <a:r>
              <a:rPr sz="1800" dirty="0">
                <a:solidFill>
                  <a:srgbClr val="191918"/>
                </a:solidFill>
                <a:latin typeface="Arial"/>
                <a:cs typeface="Arial"/>
              </a:rPr>
              <a:t>the</a:t>
            </a:r>
            <a:r>
              <a:rPr sz="1800" spc="-20" dirty="0">
                <a:solidFill>
                  <a:srgbClr val="191918"/>
                </a:solidFill>
                <a:latin typeface="Arial"/>
                <a:cs typeface="Arial"/>
              </a:rPr>
              <a:t> </a:t>
            </a:r>
            <a:r>
              <a:rPr sz="1800" dirty="0">
                <a:solidFill>
                  <a:srgbClr val="191918"/>
                </a:solidFill>
                <a:latin typeface="Arial"/>
                <a:cs typeface="Arial"/>
              </a:rPr>
              <a:t>institution</a:t>
            </a:r>
            <a:r>
              <a:rPr sz="1800" spc="-20" dirty="0">
                <a:solidFill>
                  <a:srgbClr val="191918"/>
                </a:solidFill>
                <a:latin typeface="Arial"/>
                <a:cs typeface="Arial"/>
              </a:rPr>
              <a:t> </a:t>
            </a:r>
            <a:r>
              <a:rPr sz="1800" dirty="0">
                <a:solidFill>
                  <a:srgbClr val="191918"/>
                </a:solidFill>
                <a:latin typeface="Arial"/>
                <a:cs typeface="Arial"/>
              </a:rPr>
              <a:t>but</a:t>
            </a:r>
            <a:r>
              <a:rPr sz="1800" spc="-20" dirty="0">
                <a:solidFill>
                  <a:srgbClr val="191918"/>
                </a:solidFill>
                <a:latin typeface="Arial"/>
                <a:cs typeface="Arial"/>
              </a:rPr>
              <a:t> </a:t>
            </a:r>
            <a:r>
              <a:rPr sz="1800" spc="-25" dirty="0">
                <a:solidFill>
                  <a:srgbClr val="191918"/>
                </a:solidFill>
                <a:latin typeface="Arial"/>
                <a:cs typeface="Arial"/>
              </a:rPr>
              <a:t>is </a:t>
            </a:r>
            <a:r>
              <a:rPr sz="1800" dirty="0">
                <a:solidFill>
                  <a:srgbClr val="191918"/>
                </a:solidFill>
                <a:latin typeface="Arial"/>
                <a:cs typeface="Arial"/>
              </a:rPr>
              <a:t>controlled</a:t>
            </a:r>
            <a:r>
              <a:rPr sz="1800" spc="-40" dirty="0">
                <a:solidFill>
                  <a:srgbClr val="191918"/>
                </a:solidFill>
                <a:latin typeface="Arial"/>
                <a:cs typeface="Arial"/>
              </a:rPr>
              <a:t> </a:t>
            </a:r>
            <a:r>
              <a:rPr sz="1800" dirty="0">
                <a:solidFill>
                  <a:srgbClr val="191918"/>
                </a:solidFill>
                <a:latin typeface="Arial"/>
                <a:cs typeface="Arial"/>
              </a:rPr>
              <a:t>by</a:t>
            </a:r>
            <a:r>
              <a:rPr sz="1800" spc="-25" dirty="0">
                <a:solidFill>
                  <a:srgbClr val="191918"/>
                </a:solidFill>
                <a:latin typeface="Arial"/>
                <a:cs typeface="Arial"/>
              </a:rPr>
              <a:t> </a:t>
            </a:r>
            <a:r>
              <a:rPr sz="1800" dirty="0">
                <a:solidFill>
                  <a:srgbClr val="191918"/>
                </a:solidFill>
                <a:latin typeface="Arial"/>
                <a:cs typeface="Arial"/>
              </a:rPr>
              <a:t>another</a:t>
            </a:r>
            <a:r>
              <a:rPr sz="1800" spc="-30" dirty="0">
                <a:solidFill>
                  <a:srgbClr val="191918"/>
                </a:solidFill>
                <a:latin typeface="Arial"/>
                <a:cs typeface="Arial"/>
              </a:rPr>
              <a:t> </a:t>
            </a:r>
            <a:r>
              <a:rPr sz="1800" dirty="0">
                <a:solidFill>
                  <a:srgbClr val="191918"/>
                </a:solidFill>
                <a:latin typeface="Arial"/>
                <a:cs typeface="Arial"/>
              </a:rPr>
              <a:t>person</a:t>
            </a:r>
            <a:r>
              <a:rPr sz="1800" spc="-25" dirty="0">
                <a:solidFill>
                  <a:srgbClr val="191918"/>
                </a:solidFill>
                <a:latin typeface="Arial"/>
                <a:cs typeface="Arial"/>
              </a:rPr>
              <a:t> </a:t>
            </a:r>
            <a:r>
              <a:rPr sz="1800" dirty="0">
                <a:solidFill>
                  <a:srgbClr val="191918"/>
                </a:solidFill>
                <a:latin typeface="Arial"/>
                <a:cs typeface="Arial"/>
              </a:rPr>
              <a:t>or</a:t>
            </a:r>
            <a:r>
              <a:rPr sz="1800" spc="-30" dirty="0">
                <a:solidFill>
                  <a:srgbClr val="191918"/>
                </a:solidFill>
                <a:latin typeface="Arial"/>
                <a:cs typeface="Arial"/>
              </a:rPr>
              <a:t> </a:t>
            </a:r>
            <a:r>
              <a:rPr sz="1800" spc="-10" dirty="0">
                <a:solidFill>
                  <a:srgbClr val="191918"/>
                </a:solidFill>
                <a:latin typeface="Arial"/>
                <a:cs typeface="Arial"/>
              </a:rPr>
              <a:t>entity,</a:t>
            </a:r>
            <a:r>
              <a:rPr sz="1800" spc="-25" dirty="0">
                <a:solidFill>
                  <a:srgbClr val="191918"/>
                </a:solidFill>
                <a:latin typeface="Arial"/>
                <a:cs typeface="Arial"/>
              </a:rPr>
              <a:t> is </a:t>
            </a:r>
            <a:r>
              <a:rPr sz="1800" dirty="0">
                <a:solidFill>
                  <a:srgbClr val="191918"/>
                </a:solidFill>
                <a:latin typeface="Arial"/>
                <a:cs typeface="Arial"/>
              </a:rPr>
              <a:t>frequently</a:t>
            </a:r>
            <a:r>
              <a:rPr sz="1800" spc="-30" dirty="0">
                <a:solidFill>
                  <a:srgbClr val="191918"/>
                </a:solidFill>
                <a:latin typeface="Arial"/>
                <a:cs typeface="Arial"/>
              </a:rPr>
              <a:t> </a:t>
            </a:r>
            <a:r>
              <a:rPr sz="1800" dirty="0">
                <a:solidFill>
                  <a:srgbClr val="191918"/>
                </a:solidFill>
                <a:latin typeface="Arial"/>
                <a:cs typeface="Arial"/>
              </a:rPr>
              <a:t>used</a:t>
            </a:r>
            <a:r>
              <a:rPr sz="1800" spc="-20" dirty="0">
                <a:solidFill>
                  <a:srgbClr val="191918"/>
                </a:solidFill>
                <a:latin typeface="Arial"/>
                <a:cs typeface="Arial"/>
              </a:rPr>
              <a:t> </a:t>
            </a:r>
            <a:r>
              <a:rPr sz="1800" dirty="0">
                <a:solidFill>
                  <a:srgbClr val="191918"/>
                </a:solidFill>
                <a:latin typeface="Arial"/>
                <a:cs typeface="Arial"/>
              </a:rPr>
              <a:t>by</a:t>
            </a:r>
            <a:r>
              <a:rPr sz="1800" spc="-15" dirty="0">
                <a:solidFill>
                  <a:srgbClr val="191918"/>
                </a:solidFill>
                <a:latin typeface="Arial"/>
                <a:cs typeface="Arial"/>
              </a:rPr>
              <a:t> </a:t>
            </a:r>
            <a:r>
              <a:rPr sz="1800" dirty="0">
                <a:solidFill>
                  <a:srgbClr val="191918"/>
                </a:solidFill>
                <a:latin typeface="Arial"/>
                <a:cs typeface="Arial"/>
              </a:rPr>
              <a:t>students,</a:t>
            </a:r>
            <a:r>
              <a:rPr sz="1800" spc="-20" dirty="0">
                <a:solidFill>
                  <a:srgbClr val="191918"/>
                </a:solidFill>
                <a:latin typeface="Arial"/>
                <a:cs typeface="Arial"/>
              </a:rPr>
              <a:t> </a:t>
            </a:r>
            <a:r>
              <a:rPr sz="1800" dirty="0">
                <a:solidFill>
                  <a:srgbClr val="191918"/>
                </a:solidFill>
                <a:latin typeface="Arial"/>
                <a:cs typeface="Arial"/>
              </a:rPr>
              <a:t>and</a:t>
            </a:r>
            <a:r>
              <a:rPr sz="1800" spc="-15" dirty="0">
                <a:solidFill>
                  <a:srgbClr val="191918"/>
                </a:solidFill>
                <a:latin typeface="Arial"/>
                <a:cs typeface="Arial"/>
              </a:rPr>
              <a:t> </a:t>
            </a:r>
            <a:r>
              <a:rPr sz="1800" spc="-10" dirty="0">
                <a:solidFill>
                  <a:srgbClr val="191918"/>
                </a:solidFill>
                <a:latin typeface="Arial"/>
                <a:cs typeface="Arial"/>
              </a:rPr>
              <a:t>supports </a:t>
            </a:r>
            <a:r>
              <a:rPr sz="1800" dirty="0">
                <a:solidFill>
                  <a:srgbClr val="191918"/>
                </a:solidFill>
                <a:latin typeface="Arial"/>
                <a:cs typeface="Arial"/>
              </a:rPr>
              <a:t>institutional</a:t>
            </a:r>
            <a:r>
              <a:rPr sz="1800" spc="-35" dirty="0">
                <a:solidFill>
                  <a:srgbClr val="191918"/>
                </a:solidFill>
                <a:latin typeface="Arial"/>
                <a:cs typeface="Arial"/>
              </a:rPr>
              <a:t> </a:t>
            </a:r>
            <a:r>
              <a:rPr sz="1800" dirty="0">
                <a:solidFill>
                  <a:srgbClr val="191918"/>
                </a:solidFill>
                <a:latin typeface="Arial"/>
                <a:cs typeface="Arial"/>
              </a:rPr>
              <a:t>purposes</a:t>
            </a:r>
            <a:r>
              <a:rPr sz="1800" spc="-20" dirty="0">
                <a:solidFill>
                  <a:srgbClr val="191918"/>
                </a:solidFill>
                <a:latin typeface="Arial"/>
                <a:cs typeface="Arial"/>
              </a:rPr>
              <a:t> </a:t>
            </a:r>
            <a:r>
              <a:rPr sz="1800" dirty="0">
                <a:solidFill>
                  <a:srgbClr val="191918"/>
                </a:solidFill>
                <a:latin typeface="Arial"/>
                <a:cs typeface="Arial"/>
              </a:rPr>
              <a:t>(such</a:t>
            </a:r>
            <a:r>
              <a:rPr sz="1800" spc="-20" dirty="0">
                <a:solidFill>
                  <a:srgbClr val="191918"/>
                </a:solidFill>
                <a:latin typeface="Arial"/>
                <a:cs typeface="Arial"/>
              </a:rPr>
              <a:t> </a:t>
            </a:r>
            <a:r>
              <a:rPr sz="1800" dirty="0">
                <a:solidFill>
                  <a:srgbClr val="191918"/>
                </a:solidFill>
                <a:latin typeface="Arial"/>
                <a:cs typeface="Arial"/>
              </a:rPr>
              <a:t>as</a:t>
            </a:r>
            <a:r>
              <a:rPr sz="1800" spc="-20" dirty="0">
                <a:solidFill>
                  <a:srgbClr val="191918"/>
                </a:solidFill>
                <a:latin typeface="Arial"/>
                <a:cs typeface="Arial"/>
              </a:rPr>
              <a:t> </a:t>
            </a:r>
            <a:r>
              <a:rPr sz="1800" dirty="0">
                <a:solidFill>
                  <a:srgbClr val="191918"/>
                </a:solidFill>
                <a:latin typeface="Arial"/>
                <a:cs typeface="Arial"/>
              </a:rPr>
              <a:t>food</a:t>
            </a:r>
            <a:r>
              <a:rPr sz="1800" spc="-20" dirty="0">
                <a:solidFill>
                  <a:srgbClr val="191918"/>
                </a:solidFill>
                <a:latin typeface="Arial"/>
                <a:cs typeface="Arial"/>
              </a:rPr>
              <a:t> </a:t>
            </a:r>
            <a:r>
              <a:rPr sz="1800" dirty="0">
                <a:solidFill>
                  <a:srgbClr val="191918"/>
                </a:solidFill>
                <a:latin typeface="Arial"/>
                <a:cs typeface="Arial"/>
              </a:rPr>
              <a:t>or</a:t>
            </a:r>
            <a:r>
              <a:rPr sz="1800" spc="-20" dirty="0">
                <a:solidFill>
                  <a:srgbClr val="191918"/>
                </a:solidFill>
                <a:latin typeface="Arial"/>
                <a:cs typeface="Arial"/>
              </a:rPr>
              <a:t> </a:t>
            </a:r>
            <a:r>
              <a:rPr sz="1800" spc="-10" dirty="0">
                <a:solidFill>
                  <a:srgbClr val="191918"/>
                </a:solidFill>
                <a:latin typeface="Arial"/>
                <a:cs typeface="Arial"/>
              </a:rPr>
              <a:t>other </a:t>
            </a:r>
            <a:r>
              <a:rPr sz="1800" dirty="0">
                <a:solidFill>
                  <a:srgbClr val="191918"/>
                </a:solidFill>
                <a:latin typeface="Arial"/>
                <a:cs typeface="Arial"/>
              </a:rPr>
              <a:t>retail</a:t>
            </a:r>
            <a:r>
              <a:rPr sz="1800" spc="-30" dirty="0">
                <a:solidFill>
                  <a:srgbClr val="191918"/>
                </a:solidFill>
                <a:latin typeface="Arial"/>
                <a:cs typeface="Arial"/>
              </a:rPr>
              <a:t> </a:t>
            </a:r>
            <a:r>
              <a:rPr sz="1800" spc="-10" dirty="0">
                <a:solidFill>
                  <a:srgbClr val="191918"/>
                </a:solidFill>
                <a:latin typeface="Arial"/>
                <a:cs typeface="Arial"/>
              </a:rPr>
              <a:t>vendor)</a:t>
            </a:r>
            <a:endParaRPr sz="1800" dirty="0">
              <a:latin typeface="Arial"/>
              <a:cs typeface="Arial"/>
            </a:endParaRPr>
          </a:p>
        </p:txBody>
      </p:sp>
      <p:sp>
        <p:nvSpPr>
          <p:cNvPr id="11" name="object 11"/>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21</a:t>
            </a:fld>
            <a:endParaRPr spc="-25" dirty="0"/>
          </a:p>
        </p:txBody>
      </p:sp>
      <p:pic>
        <p:nvPicPr>
          <p:cNvPr id="13" name="Graphic 12">
            <a:extLst>
              <a:ext uri="{FF2B5EF4-FFF2-40B4-BE49-F238E27FC236}">
                <a16:creationId xmlns:a16="http://schemas.microsoft.com/office/drawing/2014/main" id="{614EA40F-59E7-E6D7-C350-6E81A0F6903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901802" y="2038072"/>
            <a:ext cx="830320" cy="667512"/>
          </a:xfrm>
          <a:prstGeom prst="rect">
            <a:avLst/>
          </a:prstGeom>
        </p:spPr>
      </p:pic>
      <p:pic>
        <p:nvPicPr>
          <p:cNvPr id="14" name="Graphic 13">
            <a:extLst>
              <a:ext uri="{FF2B5EF4-FFF2-40B4-BE49-F238E27FC236}">
                <a16:creationId xmlns:a16="http://schemas.microsoft.com/office/drawing/2014/main" id="{D3571C1D-05CD-6301-AEDE-3858FE35330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47788" y="2038072"/>
            <a:ext cx="760222" cy="66751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dirty="0"/>
              <a:t>“CLERY</a:t>
            </a:r>
            <a:r>
              <a:rPr spc="-165" dirty="0"/>
              <a:t> </a:t>
            </a:r>
            <a:r>
              <a:rPr dirty="0"/>
              <a:t>GEOGRAPHY”</a:t>
            </a:r>
            <a:r>
              <a:rPr spc="-90" dirty="0"/>
              <a:t> </a:t>
            </a:r>
            <a:r>
              <a:rPr spc="-10" dirty="0"/>
              <a:t>DEFINED</a:t>
            </a:r>
          </a:p>
        </p:txBody>
      </p:sp>
      <p:sp>
        <p:nvSpPr>
          <p:cNvPr id="3" name="object 3"/>
          <p:cNvSpPr txBox="1"/>
          <p:nvPr/>
        </p:nvSpPr>
        <p:spPr>
          <a:xfrm>
            <a:off x="632075" y="2705032"/>
            <a:ext cx="9023350" cy="391160"/>
          </a:xfrm>
          <a:prstGeom prst="rect">
            <a:avLst/>
          </a:prstGeom>
        </p:spPr>
        <p:txBody>
          <a:bodyPr vert="horz" wrap="square" lIns="0" tIns="12700" rIns="0" bIns="0" rtlCol="0">
            <a:spAutoFit/>
          </a:bodyPr>
          <a:lstStyle/>
          <a:p>
            <a:pPr marL="12700">
              <a:lnSpc>
                <a:spcPct val="100000"/>
              </a:lnSpc>
              <a:spcBef>
                <a:spcPts val="100"/>
              </a:spcBef>
              <a:tabLst>
                <a:tab pos="6116955" algn="l"/>
              </a:tabLst>
            </a:pPr>
            <a:r>
              <a:rPr sz="2400" b="1" spc="-30" dirty="0">
                <a:solidFill>
                  <a:srgbClr val="2278A7"/>
                </a:solidFill>
                <a:latin typeface="Arial"/>
                <a:cs typeface="Arial"/>
              </a:rPr>
              <a:t>NON-</a:t>
            </a:r>
            <a:r>
              <a:rPr sz="2400" b="1" dirty="0">
                <a:solidFill>
                  <a:srgbClr val="2278A7"/>
                </a:solidFill>
                <a:latin typeface="Arial"/>
                <a:cs typeface="Arial"/>
              </a:rPr>
              <a:t>CAMPUS</a:t>
            </a:r>
            <a:r>
              <a:rPr sz="2400" b="1" spc="-50" dirty="0">
                <a:solidFill>
                  <a:srgbClr val="2278A7"/>
                </a:solidFill>
                <a:latin typeface="Arial"/>
                <a:cs typeface="Arial"/>
              </a:rPr>
              <a:t> </a:t>
            </a:r>
            <a:r>
              <a:rPr sz="2400" b="1" dirty="0">
                <a:solidFill>
                  <a:srgbClr val="2278A7"/>
                </a:solidFill>
                <a:latin typeface="Arial"/>
                <a:cs typeface="Arial"/>
              </a:rPr>
              <a:t>BUILDING</a:t>
            </a:r>
            <a:r>
              <a:rPr sz="2400" b="1" spc="-50" dirty="0">
                <a:solidFill>
                  <a:srgbClr val="2278A7"/>
                </a:solidFill>
                <a:latin typeface="Arial"/>
                <a:cs typeface="Arial"/>
              </a:rPr>
              <a:t> </a:t>
            </a:r>
            <a:r>
              <a:rPr sz="2400" b="1" dirty="0">
                <a:solidFill>
                  <a:srgbClr val="2278A7"/>
                </a:solidFill>
                <a:latin typeface="Arial"/>
                <a:cs typeface="Arial"/>
              </a:rPr>
              <a:t>OR</a:t>
            </a:r>
            <a:r>
              <a:rPr sz="2400" b="1" spc="-50" dirty="0">
                <a:solidFill>
                  <a:srgbClr val="2278A7"/>
                </a:solidFill>
                <a:latin typeface="Arial"/>
                <a:cs typeface="Arial"/>
              </a:rPr>
              <a:t> </a:t>
            </a:r>
            <a:r>
              <a:rPr sz="2400" b="1" spc="-10" dirty="0">
                <a:solidFill>
                  <a:srgbClr val="2278A7"/>
                </a:solidFill>
                <a:latin typeface="Arial"/>
                <a:cs typeface="Arial"/>
              </a:rPr>
              <a:t>PROPERTY</a:t>
            </a:r>
            <a:r>
              <a:rPr sz="2400" b="1" dirty="0">
                <a:solidFill>
                  <a:srgbClr val="2278A7"/>
                </a:solidFill>
                <a:latin typeface="Arial"/>
                <a:cs typeface="Arial"/>
              </a:rPr>
              <a:t>	PUBLIC</a:t>
            </a:r>
            <a:r>
              <a:rPr sz="2400" b="1" spc="-120" dirty="0">
                <a:solidFill>
                  <a:srgbClr val="2278A7"/>
                </a:solidFill>
                <a:latin typeface="Arial"/>
                <a:cs typeface="Arial"/>
              </a:rPr>
              <a:t> </a:t>
            </a:r>
            <a:r>
              <a:rPr sz="2400" b="1" spc="-10" dirty="0">
                <a:solidFill>
                  <a:srgbClr val="2278A7"/>
                </a:solidFill>
                <a:latin typeface="Arial"/>
                <a:cs typeface="Arial"/>
              </a:rPr>
              <a:t>PROPERTY</a:t>
            </a:r>
            <a:endParaRPr sz="2400" dirty="0">
              <a:latin typeface="Arial"/>
              <a:cs typeface="Arial"/>
            </a:endParaRPr>
          </a:p>
        </p:txBody>
      </p:sp>
      <p:sp>
        <p:nvSpPr>
          <p:cNvPr id="4" name="object 4"/>
          <p:cNvSpPr txBox="1"/>
          <p:nvPr/>
        </p:nvSpPr>
        <p:spPr>
          <a:xfrm>
            <a:off x="468257" y="3396294"/>
            <a:ext cx="6008370" cy="930910"/>
          </a:xfrm>
          <a:prstGeom prst="rect">
            <a:avLst/>
          </a:prstGeom>
        </p:spPr>
        <p:txBody>
          <a:bodyPr vert="horz" wrap="square" lIns="0" tIns="12700" rIns="0" bIns="0" rtlCol="0">
            <a:spAutoFit/>
          </a:bodyPr>
          <a:lstStyle/>
          <a:p>
            <a:pPr marL="526415" marR="5080" indent="-514350">
              <a:lnSpc>
                <a:spcPct val="110000"/>
              </a:lnSpc>
              <a:spcBef>
                <a:spcPts val="100"/>
              </a:spcBef>
              <a:tabLst>
                <a:tab pos="526415" algn="l"/>
              </a:tabLst>
            </a:pPr>
            <a:r>
              <a:rPr sz="1800" spc="-25" dirty="0">
                <a:solidFill>
                  <a:srgbClr val="191918"/>
                </a:solidFill>
                <a:latin typeface="Arial"/>
                <a:cs typeface="Arial"/>
              </a:rPr>
              <a:t>(1)</a:t>
            </a:r>
            <a:r>
              <a:rPr sz="1800" dirty="0">
                <a:solidFill>
                  <a:srgbClr val="191918"/>
                </a:solidFill>
                <a:latin typeface="Arial"/>
                <a:cs typeface="Arial"/>
              </a:rPr>
              <a:t>	Any</a:t>
            </a:r>
            <a:r>
              <a:rPr sz="1800" spc="-30" dirty="0">
                <a:solidFill>
                  <a:srgbClr val="191918"/>
                </a:solidFill>
                <a:latin typeface="Arial"/>
                <a:cs typeface="Arial"/>
              </a:rPr>
              <a:t> </a:t>
            </a:r>
            <a:r>
              <a:rPr sz="1800" dirty="0">
                <a:solidFill>
                  <a:srgbClr val="191918"/>
                </a:solidFill>
                <a:latin typeface="Arial"/>
                <a:cs typeface="Arial"/>
              </a:rPr>
              <a:t>building</a:t>
            </a:r>
            <a:r>
              <a:rPr sz="1800" spc="-15" dirty="0">
                <a:solidFill>
                  <a:srgbClr val="191918"/>
                </a:solidFill>
                <a:latin typeface="Arial"/>
                <a:cs typeface="Arial"/>
              </a:rPr>
              <a:t> </a:t>
            </a:r>
            <a:r>
              <a:rPr sz="1800" dirty="0">
                <a:solidFill>
                  <a:srgbClr val="191918"/>
                </a:solidFill>
                <a:latin typeface="Arial"/>
                <a:cs typeface="Arial"/>
              </a:rPr>
              <a:t>or</a:t>
            </a:r>
            <a:r>
              <a:rPr sz="1800" spc="-20" dirty="0">
                <a:solidFill>
                  <a:srgbClr val="191918"/>
                </a:solidFill>
                <a:latin typeface="Arial"/>
                <a:cs typeface="Arial"/>
              </a:rPr>
              <a:t> </a:t>
            </a:r>
            <a:r>
              <a:rPr sz="1800" dirty="0">
                <a:solidFill>
                  <a:srgbClr val="191918"/>
                </a:solidFill>
                <a:latin typeface="Arial"/>
                <a:cs typeface="Arial"/>
              </a:rPr>
              <a:t>property</a:t>
            </a:r>
            <a:r>
              <a:rPr sz="1800" spc="-15" dirty="0">
                <a:solidFill>
                  <a:srgbClr val="191918"/>
                </a:solidFill>
                <a:latin typeface="Arial"/>
                <a:cs typeface="Arial"/>
              </a:rPr>
              <a:t> </a:t>
            </a:r>
            <a:r>
              <a:rPr sz="1800" dirty="0">
                <a:solidFill>
                  <a:srgbClr val="191918"/>
                </a:solidFill>
                <a:latin typeface="Arial"/>
                <a:cs typeface="Arial"/>
              </a:rPr>
              <a:t>owned</a:t>
            </a:r>
            <a:r>
              <a:rPr sz="1800" spc="-20" dirty="0">
                <a:solidFill>
                  <a:srgbClr val="191918"/>
                </a:solidFill>
                <a:latin typeface="Arial"/>
                <a:cs typeface="Arial"/>
              </a:rPr>
              <a:t> </a:t>
            </a:r>
            <a:r>
              <a:rPr sz="1800" dirty="0">
                <a:solidFill>
                  <a:srgbClr val="191918"/>
                </a:solidFill>
                <a:latin typeface="Arial"/>
                <a:cs typeface="Arial"/>
              </a:rPr>
              <a:t>or</a:t>
            </a:r>
            <a:r>
              <a:rPr sz="1800" spc="-15" dirty="0">
                <a:solidFill>
                  <a:srgbClr val="191918"/>
                </a:solidFill>
                <a:latin typeface="Arial"/>
                <a:cs typeface="Arial"/>
              </a:rPr>
              <a:t> </a:t>
            </a:r>
            <a:r>
              <a:rPr sz="1800" dirty="0">
                <a:solidFill>
                  <a:srgbClr val="191918"/>
                </a:solidFill>
                <a:latin typeface="Arial"/>
                <a:cs typeface="Arial"/>
              </a:rPr>
              <a:t>controlled</a:t>
            </a:r>
            <a:r>
              <a:rPr sz="1800" spc="-20" dirty="0">
                <a:solidFill>
                  <a:srgbClr val="191918"/>
                </a:solidFill>
                <a:latin typeface="Arial"/>
                <a:cs typeface="Arial"/>
              </a:rPr>
              <a:t> </a:t>
            </a:r>
            <a:r>
              <a:rPr sz="1800" dirty="0">
                <a:solidFill>
                  <a:srgbClr val="191918"/>
                </a:solidFill>
                <a:latin typeface="Arial"/>
                <a:cs typeface="Arial"/>
              </a:rPr>
              <a:t>by</a:t>
            </a:r>
            <a:r>
              <a:rPr sz="1800" spc="-15" dirty="0">
                <a:solidFill>
                  <a:srgbClr val="191918"/>
                </a:solidFill>
                <a:latin typeface="Arial"/>
                <a:cs typeface="Arial"/>
              </a:rPr>
              <a:t> </a:t>
            </a:r>
            <a:r>
              <a:rPr sz="1800" spc="-50" dirty="0">
                <a:solidFill>
                  <a:srgbClr val="191918"/>
                </a:solidFill>
                <a:latin typeface="Arial"/>
                <a:cs typeface="Arial"/>
              </a:rPr>
              <a:t>a </a:t>
            </a:r>
            <a:r>
              <a:rPr sz="1800" dirty="0">
                <a:solidFill>
                  <a:srgbClr val="191918"/>
                </a:solidFill>
                <a:latin typeface="Arial"/>
                <a:cs typeface="Arial"/>
              </a:rPr>
              <a:t>student</a:t>
            </a:r>
            <a:r>
              <a:rPr sz="1800" spc="-35" dirty="0">
                <a:solidFill>
                  <a:srgbClr val="191918"/>
                </a:solidFill>
                <a:latin typeface="Arial"/>
                <a:cs typeface="Arial"/>
              </a:rPr>
              <a:t> </a:t>
            </a:r>
            <a:r>
              <a:rPr sz="1800" dirty="0">
                <a:solidFill>
                  <a:srgbClr val="191918"/>
                </a:solidFill>
                <a:latin typeface="Arial"/>
                <a:cs typeface="Arial"/>
              </a:rPr>
              <a:t>organization</a:t>
            </a:r>
            <a:r>
              <a:rPr sz="1800" spc="-30" dirty="0">
                <a:solidFill>
                  <a:srgbClr val="191918"/>
                </a:solidFill>
                <a:latin typeface="Arial"/>
                <a:cs typeface="Arial"/>
              </a:rPr>
              <a:t> </a:t>
            </a:r>
            <a:r>
              <a:rPr sz="1800" dirty="0">
                <a:solidFill>
                  <a:srgbClr val="191918"/>
                </a:solidFill>
                <a:latin typeface="Arial"/>
                <a:cs typeface="Arial"/>
              </a:rPr>
              <a:t>that</a:t>
            </a:r>
            <a:r>
              <a:rPr sz="1800" spc="-30" dirty="0">
                <a:solidFill>
                  <a:srgbClr val="191918"/>
                </a:solidFill>
                <a:latin typeface="Arial"/>
                <a:cs typeface="Arial"/>
              </a:rPr>
              <a:t> </a:t>
            </a:r>
            <a:r>
              <a:rPr sz="1800" dirty="0">
                <a:solidFill>
                  <a:srgbClr val="191918"/>
                </a:solidFill>
                <a:latin typeface="Arial"/>
                <a:cs typeface="Arial"/>
              </a:rPr>
              <a:t>is</a:t>
            </a:r>
            <a:r>
              <a:rPr sz="1800" spc="-35" dirty="0">
                <a:solidFill>
                  <a:srgbClr val="191918"/>
                </a:solidFill>
                <a:latin typeface="Arial"/>
                <a:cs typeface="Arial"/>
              </a:rPr>
              <a:t> </a:t>
            </a:r>
            <a:r>
              <a:rPr sz="1800" dirty="0">
                <a:solidFill>
                  <a:srgbClr val="191918"/>
                </a:solidFill>
                <a:latin typeface="Arial"/>
                <a:cs typeface="Arial"/>
              </a:rPr>
              <a:t>officially</a:t>
            </a:r>
            <a:r>
              <a:rPr sz="1800" spc="-30" dirty="0">
                <a:solidFill>
                  <a:srgbClr val="191918"/>
                </a:solidFill>
                <a:latin typeface="Arial"/>
                <a:cs typeface="Arial"/>
              </a:rPr>
              <a:t> </a:t>
            </a:r>
            <a:r>
              <a:rPr sz="1800" dirty="0">
                <a:solidFill>
                  <a:srgbClr val="191918"/>
                </a:solidFill>
                <a:latin typeface="Arial"/>
                <a:cs typeface="Arial"/>
              </a:rPr>
              <a:t>recognized</a:t>
            </a:r>
            <a:r>
              <a:rPr sz="1800" spc="-30" dirty="0">
                <a:solidFill>
                  <a:srgbClr val="191918"/>
                </a:solidFill>
                <a:latin typeface="Arial"/>
                <a:cs typeface="Arial"/>
              </a:rPr>
              <a:t> </a:t>
            </a:r>
            <a:r>
              <a:rPr sz="1800" dirty="0">
                <a:solidFill>
                  <a:srgbClr val="191918"/>
                </a:solidFill>
                <a:latin typeface="Arial"/>
                <a:cs typeface="Arial"/>
              </a:rPr>
              <a:t>by</a:t>
            </a:r>
            <a:r>
              <a:rPr sz="1800" spc="-30" dirty="0">
                <a:solidFill>
                  <a:srgbClr val="191918"/>
                </a:solidFill>
                <a:latin typeface="Arial"/>
                <a:cs typeface="Arial"/>
              </a:rPr>
              <a:t> </a:t>
            </a:r>
            <a:r>
              <a:rPr sz="1800" spc="-25" dirty="0">
                <a:solidFill>
                  <a:srgbClr val="191918"/>
                </a:solidFill>
                <a:latin typeface="Arial"/>
                <a:cs typeface="Arial"/>
              </a:rPr>
              <a:t>the </a:t>
            </a:r>
            <a:r>
              <a:rPr sz="1800" dirty="0">
                <a:solidFill>
                  <a:srgbClr val="191918"/>
                </a:solidFill>
                <a:latin typeface="Arial"/>
                <a:cs typeface="Arial"/>
              </a:rPr>
              <a:t>institution;</a:t>
            </a:r>
            <a:r>
              <a:rPr sz="1800" spc="-60" dirty="0">
                <a:solidFill>
                  <a:srgbClr val="191918"/>
                </a:solidFill>
                <a:latin typeface="Arial"/>
                <a:cs typeface="Arial"/>
              </a:rPr>
              <a:t> </a:t>
            </a:r>
            <a:r>
              <a:rPr sz="1800" spc="-25" dirty="0">
                <a:solidFill>
                  <a:srgbClr val="191918"/>
                </a:solidFill>
                <a:latin typeface="Arial"/>
                <a:cs typeface="Arial"/>
              </a:rPr>
              <a:t>or</a:t>
            </a:r>
            <a:endParaRPr sz="1800" dirty="0">
              <a:latin typeface="Arial"/>
              <a:cs typeface="Arial"/>
            </a:endParaRPr>
          </a:p>
        </p:txBody>
      </p:sp>
      <p:sp>
        <p:nvSpPr>
          <p:cNvPr id="5" name="object 5"/>
          <p:cNvSpPr txBox="1"/>
          <p:nvPr/>
        </p:nvSpPr>
        <p:spPr>
          <a:xfrm>
            <a:off x="442857" y="4428549"/>
            <a:ext cx="9519920" cy="1836420"/>
          </a:xfrm>
          <a:prstGeom prst="rect">
            <a:avLst/>
          </a:prstGeom>
        </p:spPr>
        <p:txBody>
          <a:bodyPr vert="horz" wrap="square" lIns="0" tIns="12700" rIns="0" bIns="0" rtlCol="0">
            <a:spAutoFit/>
          </a:bodyPr>
          <a:lstStyle/>
          <a:p>
            <a:pPr marL="551815" marR="43180" indent="-514350">
              <a:lnSpc>
                <a:spcPct val="110000"/>
              </a:lnSpc>
              <a:spcBef>
                <a:spcPts val="100"/>
              </a:spcBef>
              <a:tabLst>
                <a:tab pos="551815" algn="l"/>
              </a:tabLst>
            </a:pPr>
            <a:r>
              <a:rPr sz="1800" spc="-25" dirty="0">
                <a:solidFill>
                  <a:srgbClr val="191918"/>
                </a:solidFill>
                <a:latin typeface="Arial"/>
                <a:cs typeface="Arial"/>
              </a:rPr>
              <a:t>(2)</a:t>
            </a:r>
            <a:r>
              <a:rPr sz="1800" dirty="0">
                <a:solidFill>
                  <a:srgbClr val="191918"/>
                </a:solidFill>
                <a:latin typeface="Arial"/>
                <a:cs typeface="Arial"/>
              </a:rPr>
              <a:t>	any</a:t>
            </a:r>
            <a:r>
              <a:rPr sz="1800" spc="-30" dirty="0">
                <a:solidFill>
                  <a:srgbClr val="191918"/>
                </a:solidFill>
                <a:latin typeface="Arial"/>
                <a:cs typeface="Arial"/>
              </a:rPr>
              <a:t> </a:t>
            </a:r>
            <a:r>
              <a:rPr sz="1800" dirty="0">
                <a:solidFill>
                  <a:srgbClr val="191918"/>
                </a:solidFill>
                <a:latin typeface="Arial"/>
                <a:cs typeface="Arial"/>
              </a:rPr>
              <a:t>building</a:t>
            </a:r>
            <a:r>
              <a:rPr sz="1800" spc="-15" dirty="0">
                <a:solidFill>
                  <a:srgbClr val="191918"/>
                </a:solidFill>
                <a:latin typeface="Arial"/>
                <a:cs typeface="Arial"/>
              </a:rPr>
              <a:t> </a:t>
            </a:r>
            <a:r>
              <a:rPr sz="1800" dirty="0">
                <a:solidFill>
                  <a:srgbClr val="191918"/>
                </a:solidFill>
                <a:latin typeface="Arial"/>
                <a:cs typeface="Arial"/>
              </a:rPr>
              <a:t>or</a:t>
            </a:r>
            <a:r>
              <a:rPr sz="1800" spc="-15" dirty="0">
                <a:solidFill>
                  <a:srgbClr val="191918"/>
                </a:solidFill>
                <a:latin typeface="Arial"/>
                <a:cs typeface="Arial"/>
              </a:rPr>
              <a:t> </a:t>
            </a:r>
            <a:r>
              <a:rPr sz="1800" dirty="0">
                <a:solidFill>
                  <a:srgbClr val="191918"/>
                </a:solidFill>
                <a:latin typeface="Arial"/>
                <a:cs typeface="Arial"/>
              </a:rPr>
              <a:t>property</a:t>
            </a:r>
            <a:r>
              <a:rPr sz="1800" spc="-15" dirty="0">
                <a:solidFill>
                  <a:srgbClr val="191918"/>
                </a:solidFill>
                <a:latin typeface="Arial"/>
                <a:cs typeface="Arial"/>
              </a:rPr>
              <a:t> </a:t>
            </a:r>
            <a:r>
              <a:rPr sz="1800" dirty="0">
                <a:solidFill>
                  <a:srgbClr val="191918"/>
                </a:solidFill>
                <a:latin typeface="Arial"/>
                <a:cs typeface="Arial"/>
              </a:rPr>
              <a:t>(other</a:t>
            </a:r>
            <a:r>
              <a:rPr sz="1800" spc="-15" dirty="0">
                <a:solidFill>
                  <a:srgbClr val="191918"/>
                </a:solidFill>
                <a:latin typeface="Arial"/>
                <a:cs typeface="Arial"/>
              </a:rPr>
              <a:t> </a:t>
            </a:r>
            <a:r>
              <a:rPr sz="1800" dirty="0">
                <a:solidFill>
                  <a:srgbClr val="191918"/>
                </a:solidFill>
                <a:latin typeface="Arial"/>
                <a:cs typeface="Arial"/>
              </a:rPr>
              <a:t>than</a:t>
            </a:r>
            <a:r>
              <a:rPr sz="1800" spc="-15" dirty="0">
                <a:solidFill>
                  <a:srgbClr val="191918"/>
                </a:solidFill>
                <a:latin typeface="Arial"/>
                <a:cs typeface="Arial"/>
              </a:rPr>
              <a:t> </a:t>
            </a:r>
            <a:r>
              <a:rPr sz="1800" dirty="0">
                <a:solidFill>
                  <a:srgbClr val="191918"/>
                </a:solidFill>
                <a:latin typeface="Arial"/>
                <a:cs typeface="Arial"/>
              </a:rPr>
              <a:t>a</a:t>
            </a:r>
            <a:r>
              <a:rPr sz="1800" spc="-15" dirty="0">
                <a:solidFill>
                  <a:srgbClr val="191918"/>
                </a:solidFill>
                <a:latin typeface="Arial"/>
                <a:cs typeface="Arial"/>
              </a:rPr>
              <a:t> </a:t>
            </a:r>
            <a:r>
              <a:rPr sz="1800" dirty="0">
                <a:solidFill>
                  <a:srgbClr val="191918"/>
                </a:solidFill>
                <a:latin typeface="Arial"/>
                <a:cs typeface="Arial"/>
              </a:rPr>
              <a:t>separate</a:t>
            </a:r>
            <a:r>
              <a:rPr sz="1800" spc="-15" dirty="0">
                <a:solidFill>
                  <a:srgbClr val="191918"/>
                </a:solidFill>
                <a:latin typeface="Arial"/>
                <a:cs typeface="Arial"/>
              </a:rPr>
              <a:t> </a:t>
            </a:r>
            <a:r>
              <a:rPr sz="1800" dirty="0">
                <a:solidFill>
                  <a:srgbClr val="191918"/>
                </a:solidFill>
                <a:latin typeface="Arial"/>
                <a:cs typeface="Arial"/>
              </a:rPr>
              <a:t>campus)</a:t>
            </a:r>
            <a:r>
              <a:rPr sz="1800" spc="395" dirty="0">
                <a:solidFill>
                  <a:srgbClr val="191918"/>
                </a:solidFill>
                <a:latin typeface="Arial"/>
                <a:cs typeface="Arial"/>
              </a:rPr>
              <a:t> </a:t>
            </a:r>
            <a:r>
              <a:rPr sz="2700" baseline="30864" dirty="0">
                <a:solidFill>
                  <a:srgbClr val="191918"/>
                </a:solidFill>
                <a:latin typeface="Arial"/>
                <a:cs typeface="Arial"/>
              </a:rPr>
              <a:t>or</a:t>
            </a:r>
            <a:r>
              <a:rPr sz="2700" spc="-22" baseline="30864" dirty="0">
                <a:solidFill>
                  <a:srgbClr val="191918"/>
                </a:solidFill>
                <a:latin typeface="Arial"/>
                <a:cs typeface="Arial"/>
              </a:rPr>
              <a:t> </a:t>
            </a:r>
            <a:r>
              <a:rPr sz="2700" baseline="30864" dirty="0">
                <a:solidFill>
                  <a:srgbClr val="191918"/>
                </a:solidFill>
                <a:latin typeface="Arial"/>
                <a:cs typeface="Arial"/>
              </a:rPr>
              <a:t>accessible</a:t>
            </a:r>
            <a:r>
              <a:rPr sz="2700" spc="-22" baseline="30864" dirty="0">
                <a:solidFill>
                  <a:srgbClr val="191918"/>
                </a:solidFill>
                <a:latin typeface="Arial"/>
                <a:cs typeface="Arial"/>
              </a:rPr>
              <a:t> </a:t>
            </a:r>
            <a:r>
              <a:rPr sz="2700" baseline="30864" dirty="0">
                <a:solidFill>
                  <a:srgbClr val="191918"/>
                </a:solidFill>
                <a:latin typeface="Arial"/>
                <a:cs typeface="Arial"/>
              </a:rPr>
              <a:t>from</a:t>
            </a:r>
            <a:r>
              <a:rPr sz="2700" spc="-22" baseline="30864" dirty="0">
                <a:solidFill>
                  <a:srgbClr val="191918"/>
                </a:solidFill>
                <a:latin typeface="Arial"/>
                <a:cs typeface="Arial"/>
              </a:rPr>
              <a:t> </a:t>
            </a:r>
            <a:r>
              <a:rPr sz="2700" baseline="30864" dirty="0">
                <a:solidFill>
                  <a:srgbClr val="191918"/>
                </a:solidFill>
                <a:latin typeface="Arial"/>
                <a:cs typeface="Arial"/>
              </a:rPr>
              <a:t>the</a:t>
            </a:r>
            <a:r>
              <a:rPr sz="2700" spc="-22" baseline="30864" dirty="0">
                <a:solidFill>
                  <a:srgbClr val="191918"/>
                </a:solidFill>
                <a:latin typeface="Arial"/>
                <a:cs typeface="Arial"/>
              </a:rPr>
              <a:t> </a:t>
            </a:r>
            <a:r>
              <a:rPr sz="2700" spc="-15" baseline="30864" dirty="0">
                <a:solidFill>
                  <a:srgbClr val="191918"/>
                </a:solidFill>
                <a:latin typeface="Arial"/>
                <a:cs typeface="Arial"/>
              </a:rPr>
              <a:t>campus. </a:t>
            </a:r>
            <a:r>
              <a:rPr sz="1800" dirty="0">
                <a:solidFill>
                  <a:srgbClr val="191918"/>
                </a:solidFill>
                <a:latin typeface="Arial"/>
                <a:cs typeface="Arial"/>
              </a:rPr>
              <a:t>owned</a:t>
            </a:r>
            <a:r>
              <a:rPr sz="1800" spc="-35" dirty="0">
                <a:solidFill>
                  <a:srgbClr val="191918"/>
                </a:solidFill>
                <a:latin typeface="Arial"/>
                <a:cs typeface="Arial"/>
              </a:rPr>
              <a:t> </a:t>
            </a:r>
            <a:r>
              <a:rPr sz="1800" dirty="0">
                <a:solidFill>
                  <a:srgbClr val="191918"/>
                </a:solidFill>
                <a:latin typeface="Arial"/>
                <a:cs typeface="Arial"/>
              </a:rPr>
              <a:t>or</a:t>
            </a:r>
            <a:r>
              <a:rPr sz="1800" spc="-20" dirty="0">
                <a:solidFill>
                  <a:srgbClr val="191918"/>
                </a:solidFill>
                <a:latin typeface="Arial"/>
                <a:cs typeface="Arial"/>
              </a:rPr>
              <a:t> </a:t>
            </a:r>
            <a:r>
              <a:rPr sz="1800" dirty="0">
                <a:solidFill>
                  <a:srgbClr val="191918"/>
                </a:solidFill>
                <a:latin typeface="Arial"/>
                <a:cs typeface="Arial"/>
              </a:rPr>
              <a:t>controlled</a:t>
            </a:r>
            <a:r>
              <a:rPr sz="1800" spc="-20" dirty="0">
                <a:solidFill>
                  <a:srgbClr val="191918"/>
                </a:solidFill>
                <a:latin typeface="Arial"/>
                <a:cs typeface="Arial"/>
              </a:rPr>
              <a:t> </a:t>
            </a:r>
            <a:r>
              <a:rPr sz="1800" dirty="0">
                <a:solidFill>
                  <a:srgbClr val="191918"/>
                </a:solidFill>
                <a:latin typeface="Arial"/>
                <a:cs typeface="Arial"/>
              </a:rPr>
              <a:t>by</a:t>
            </a:r>
            <a:r>
              <a:rPr sz="1800" spc="-25" dirty="0">
                <a:solidFill>
                  <a:srgbClr val="191918"/>
                </a:solidFill>
                <a:latin typeface="Arial"/>
                <a:cs typeface="Arial"/>
              </a:rPr>
              <a:t> </a:t>
            </a:r>
            <a:r>
              <a:rPr sz="1800" dirty="0">
                <a:solidFill>
                  <a:srgbClr val="191918"/>
                </a:solidFill>
                <a:latin typeface="Arial"/>
                <a:cs typeface="Arial"/>
              </a:rPr>
              <a:t>an</a:t>
            </a:r>
            <a:r>
              <a:rPr sz="1800" spc="-20" dirty="0">
                <a:solidFill>
                  <a:srgbClr val="191918"/>
                </a:solidFill>
                <a:latin typeface="Arial"/>
                <a:cs typeface="Arial"/>
              </a:rPr>
              <a:t> </a:t>
            </a:r>
            <a:r>
              <a:rPr sz="1800" dirty="0">
                <a:solidFill>
                  <a:srgbClr val="191918"/>
                </a:solidFill>
                <a:latin typeface="Arial"/>
                <a:cs typeface="Arial"/>
              </a:rPr>
              <a:t>institution</a:t>
            </a:r>
            <a:r>
              <a:rPr sz="1800" spc="-20" dirty="0">
                <a:solidFill>
                  <a:srgbClr val="191918"/>
                </a:solidFill>
                <a:latin typeface="Arial"/>
                <a:cs typeface="Arial"/>
              </a:rPr>
              <a:t> </a:t>
            </a:r>
            <a:r>
              <a:rPr sz="1800" dirty="0">
                <a:solidFill>
                  <a:srgbClr val="191918"/>
                </a:solidFill>
                <a:latin typeface="Arial"/>
                <a:cs typeface="Arial"/>
              </a:rPr>
              <a:t>that</a:t>
            </a:r>
            <a:r>
              <a:rPr sz="1800" spc="-25" dirty="0">
                <a:solidFill>
                  <a:srgbClr val="191918"/>
                </a:solidFill>
                <a:latin typeface="Arial"/>
                <a:cs typeface="Arial"/>
              </a:rPr>
              <a:t> </a:t>
            </a:r>
            <a:r>
              <a:rPr sz="1800" dirty="0">
                <a:solidFill>
                  <a:srgbClr val="191918"/>
                </a:solidFill>
                <a:latin typeface="Arial"/>
                <a:cs typeface="Arial"/>
              </a:rPr>
              <a:t>is</a:t>
            </a:r>
            <a:r>
              <a:rPr sz="1800" spc="-20" dirty="0">
                <a:solidFill>
                  <a:srgbClr val="191918"/>
                </a:solidFill>
                <a:latin typeface="Arial"/>
                <a:cs typeface="Arial"/>
              </a:rPr>
              <a:t> </a:t>
            </a:r>
            <a:r>
              <a:rPr sz="1800" dirty="0">
                <a:solidFill>
                  <a:srgbClr val="191918"/>
                </a:solidFill>
                <a:latin typeface="Arial"/>
                <a:cs typeface="Arial"/>
              </a:rPr>
              <a:t>used</a:t>
            </a:r>
            <a:r>
              <a:rPr sz="1800" spc="-20" dirty="0">
                <a:solidFill>
                  <a:srgbClr val="191918"/>
                </a:solidFill>
                <a:latin typeface="Arial"/>
                <a:cs typeface="Arial"/>
              </a:rPr>
              <a:t> </a:t>
            </a:r>
            <a:r>
              <a:rPr sz="1800" spc="-25" dirty="0">
                <a:solidFill>
                  <a:srgbClr val="191918"/>
                </a:solidFill>
                <a:latin typeface="Arial"/>
                <a:cs typeface="Arial"/>
              </a:rPr>
              <a:t>in</a:t>
            </a:r>
            <a:endParaRPr sz="1800" dirty="0">
              <a:latin typeface="Arial"/>
              <a:cs typeface="Arial"/>
            </a:endParaRPr>
          </a:p>
          <a:p>
            <a:pPr marL="551815" marR="3305810">
              <a:lnSpc>
                <a:spcPct val="110000"/>
              </a:lnSpc>
            </a:pPr>
            <a:r>
              <a:rPr sz="1800" dirty="0">
                <a:solidFill>
                  <a:srgbClr val="191918"/>
                </a:solidFill>
                <a:latin typeface="Arial"/>
                <a:cs typeface="Arial"/>
              </a:rPr>
              <a:t>direct</a:t>
            </a:r>
            <a:r>
              <a:rPr sz="1800" spc="-30" dirty="0">
                <a:solidFill>
                  <a:srgbClr val="191918"/>
                </a:solidFill>
                <a:latin typeface="Arial"/>
                <a:cs typeface="Arial"/>
              </a:rPr>
              <a:t> </a:t>
            </a:r>
            <a:r>
              <a:rPr sz="1800" dirty="0">
                <a:solidFill>
                  <a:srgbClr val="191918"/>
                </a:solidFill>
                <a:latin typeface="Arial"/>
                <a:cs typeface="Arial"/>
              </a:rPr>
              <a:t>support</a:t>
            </a:r>
            <a:r>
              <a:rPr sz="1800" spc="-20" dirty="0">
                <a:solidFill>
                  <a:srgbClr val="191918"/>
                </a:solidFill>
                <a:latin typeface="Arial"/>
                <a:cs typeface="Arial"/>
              </a:rPr>
              <a:t> </a:t>
            </a:r>
            <a:r>
              <a:rPr sz="1800" dirty="0">
                <a:solidFill>
                  <a:srgbClr val="191918"/>
                </a:solidFill>
                <a:latin typeface="Arial"/>
                <a:cs typeface="Arial"/>
              </a:rPr>
              <a:t>of,</a:t>
            </a:r>
            <a:r>
              <a:rPr sz="1800" spc="-20" dirty="0">
                <a:solidFill>
                  <a:srgbClr val="191918"/>
                </a:solidFill>
                <a:latin typeface="Arial"/>
                <a:cs typeface="Arial"/>
              </a:rPr>
              <a:t> </a:t>
            </a:r>
            <a:r>
              <a:rPr sz="1800" dirty="0">
                <a:solidFill>
                  <a:srgbClr val="191918"/>
                </a:solidFill>
                <a:latin typeface="Arial"/>
                <a:cs typeface="Arial"/>
              </a:rPr>
              <a:t>or</a:t>
            </a:r>
            <a:r>
              <a:rPr sz="1800" spc="-20" dirty="0">
                <a:solidFill>
                  <a:srgbClr val="191918"/>
                </a:solidFill>
                <a:latin typeface="Arial"/>
                <a:cs typeface="Arial"/>
              </a:rPr>
              <a:t> </a:t>
            </a:r>
            <a:r>
              <a:rPr sz="1800" dirty="0">
                <a:solidFill>
                  <a:srgbClr val="191918"/>
                </a:solidFill>
                <a:latin typeface="Arial"/>
                <a:cs typeface="Arial"/>
              </a:rPr>
              <a:t>in</a:t>
            </a:r>
            <a:r>
              <a:rPr sz="1800" spc="-20" dirty="0">
                <a:solidFill>
                  <a:srgbClr val="191918"/>
                </a:solidFill>
                <a:latin typeface="Arial"/>
                <a:cs typeface="Arial"/>
              </a:rPr>
              <a:t> </a:t>
            </a:r>
            <a:r>
              <a:rPr sz="1800" dirty="0">
                <a:solidFill>
                  <a:srgbClr val="191918"/>
                </a:solidFill>
                <a:latin typeface="Arial"/>
                <a:cs typeface="Arial"/>
              </a:rPr>
              <a:t>relation</a:t>
            </a:r>
            <a:r>
              <a:rPr sz="1800" spc="-20" dirty="0">
                <a:solidFill>
                  <a:srgbClr val="191918"/>
                </a:solidFill>
                <a:latin typeface="Arial"/>
                <a:cs typeface="Arial"/>
              </a:rPr>
              <a:t> </a:t>
            </a:r>
            <a:r>
              <a:rPr sz="1800" dirty="0">
                <a:solidFill>
                  <a:srgbClr val="191918"/>
                </a:solidFill>
                <a:latin typeface="Arial"/>
                <a:cs typeface="Arial"/>
              </a:rPr>
              <a:t>to,</a:t>
            </a:r>
            <a:r>
              <a:rPr sz="1800" spc="-20" dirty="0">
                <a:solidFill>
                  <a:srgbClr val="191918"/>
                </a:solidFill>
                <a:latin typeface="Arial"/>
                <a:cs typeface="Arial"/>
              </a:rPr>
              <a:t> </a:t>
            </a:r>
            <a:r>
              <a:rPr sz="1800" dirty="0">
                <a:solidFill>
                  <a:srgbClr val="191918"/>
                </a:solidFill>
                <a:latin typeface="Arial"/>
                <a:cs typeface="Arial"/>
              </a:rPr>
              <a:t>its</a:t>
            </a:r>
            <a:r>
              <a:rPr sz="1800" spc="-15" dirty="0">
                <a:solidFill>
                  <a:srgbClr val="191918"/>
                </a:solidFill>
                <a:latin typeface="Arial"/>
                <a:cs typeface="Arial"/>
              </a:rPr>
              <a:t> </a:t>
            </a:r>
            <a:r>
              <a:rPr sz="1800" spc="-10" dirty="0">
                <a:solidFill>
                  <a:srgbClr val="191918"/>
                </a:solidFill>
                <a:latin typeface="Arial"/>
                <a:cs typeface="Arial"/>
              </a:rPr>
              <a:t>educational </a:t>
            </a:r>
            <a:r>
              <a:rPr sz="1800" dirty="0">
                <a:solidFill>
                  <a:srgbClr val="191918"/>
                </a:solidFill>
                <a:latin typeface="Arial"/>
                <a:cs typeface="Arial"/>
              </a:rPr>
              <a:t>purposes,</a:t>
            </a:r>
            <a:r>
              <a:rPr sz="1800" spc="-30" dirty="0">
                <a:solidFill>
                  <a:srgbClr val="191918"/>
                </a:solidFill>
                <a:latin typeface="Arial"/>
                <a:cs typeface="Arial"/>
              </a:rPr>
              <a:t> </a:t>
            </a:r>
            <a:r>
              <a:rPr sz="1800" dirty="0">
                <a:solidFill>
                  <a:srgbClr val="191918"/>
                </a:solidFill>
                <a:latin typeface="Arial"/>
                <a:cs typeface="Arial"/>
              </a:rPr>
              <a:t>is</a:t>
            </a:r>
            <a:r>
              <a:rPr sz="1800" spc="-20" dirty="0">
                <a:solidFill>
                  <a:srgbClr val="191918"/>
                </a:solidFill>
                <a:latin typeface="Arial"/>
                <a:cs typeface="Arial"/>
              </a:rPr>
              <a:t> </a:t>
            </a:r>
            <a:r>
              <a:rPr sz="1800" dirty="0">
                <a:solidFill>
                  <a:srgbClr val="191918"/>
                </a:solidFill>
                <a:latin typeface="Arial"/>
                <a:cs typeface="Arial"/>
              </a:rPr>
              <a:t>frequently</a:t>
            </a:r>
            <a:r>
              <a:rPr sz="1800" spc="-15" dirty="0">
                <a:solidFill>
                  <a:srgbClr val="191918"/>
                </a:solidFill>
                <a:latin typeface="Arial"/>
                <a:cs typeface="Arial"/>
              </a:rPr>
              <a:t> </a:t>
            </a:r>
            <a:r>
              <a:rPr sz="1800" dirty="0">
                <a:solidFill>
                  <a:srgbClr val="191918"/>
                </a:solidFill>
                <a:latin typeface="Arial"/>
                <a:cs typeface="Arial"/>
              </a:rPr>
              <a:t>used</a:t>
            </a:r>
            <a:r>
              <a:rPr sz="1800" spc="-20" dirty="0">
                <a:solidFill>
                  <a:srgbClr val="191918"/>
                </a:solidFill>
                <a:latin typeface="Arial"/>
                <a:cs typeface="Arial"/>
              </a:rPr>
              <a:t> </a:t>
            </a:r>
            <a:r>
              <a:rPr sz="1800" dirty="0">
                <a:solidFill>
                  <a:srgbClr val="191918"/>
                </a:solidFill>
                <a:latin typeface="Arial"/>
                <a:cs typeface="Arial"/>
              </a:rPr>
              <a:t>by</a:t>
            </a:r>
            <a:r>
              <a:rPr sz="1800" spc="-20" dirty="0">
                <a:solidFill>
                  <a:srgbClr val="191918"/>
                </a:solidFill>
                <a:latin typeface="Arial"/>
                <a:cs typeface="Arial"/>
              </a:rPr>
              <a:t> </a:t>
            </a:r>
            <a:r>
              <a:rPr sz="1800" dirty="0">
                <a:solidFill>
                  <a:srgbClr val="191918"/>
                </a:solidFill>
                <a:latin typeface="Arial"/>
                <a:cs typeface="Arial"/>
              </a:rPr>
              <a:t>students,</a:t>
            </a:r>
            <a:r>
              <a:rPr sz="1800" spc="-15" dirty="0">
                <a:solidFill>
                  <a:srgbClr val="191918"/>
                </a:solidFill>
                <a:latin typeface="Arial"/>
                <a:cs typeface="Arial"/>
              </a:rPr>
              <a:t> </a:t>
            </a:r>
            <a:r>
              <a:rPr sz="1800" dirty="0">
                <a:solidFill>
                  <a:srgbClr val="191918"/>
                </a:solidFill>
                <a:latin typeface="Arial"/>
                <a:cs typeface="Arial"/>
              </a:rPr>
              <a:t>and</a:t>
            </a:r>
            <a:r>
              <a:rPr sz="1800" spc="-20" dirty="0">
                <a:solidFill>
                  <a:srgbClr val="191918"/>
                </a:solidFill>
                <a:latin typeface="Arial"/>
                <a:cs typeface="Arial"/>
              </a:rPr>
              <a:t> </a:t>
            </a:r>
            <a:r>
              <a:rPr sz="1800" dirty="0">
                <a:solidFill>
                  <a:srgbClr val="191918"/>
                </a:solidFill>
                <a:latin typeface="Arial"/>
                <a:cs typeface="Arial"/>
              </a:rPr>
              <a:t>is</a:t>
            </a:r>
            <a:r>
              <a:rPr sz="1800" spc="-15" dirty="0">
                <a:solidFill>
                  <a:srgbClr val="191918"/>
                </a:solidFill>
                <a:latin typeface="Arial"/>
                <a:cs typeface="Arial"/>
              </a:rPr>
              <a:t> </a:t>
            </a:r>
            <a:r>
              <a:rPr sz="1800" spc="-25" dirty="0">
                <a:solidFill>
                  <a:srgbClr val="191918"/>
                </a:solidFill>
                <a:latin typeface="Arial"/>
                <a:cs typeface="Arial"/>
              </a:rPr>
              <a:t>not </a:t>
            </a:r>
            <a:r>
              <a:rPr sz="1800" dirty="0">
                <a:solidFill>
                  <a:srgbClr val="191918"/>
                </a:solidFill>
                <a:latin typeface="Arial"/>
                <a:cs typeface="Arial"/>
              </a:rPr>
              <a:t>within</a:t>
            </a:r>
            <a:r>
              <a:rPr sz="1800" spc="-25" dirty="0">
                <a:solidFill>
                  <a:srgbClr val="191918"/>
                </a:solidFill>
                <a:latin typeface="Arial"/>
                <a:cs typeface="Arial"/>
              </a:rPr>
              <a:t> </a:t>
            </a:r>
            <a:r>
              <a:rPr sz="1800" dirty="0">
                <a:solidFill>
                  <a:srgbClr val="191918"/>
                </a:solidFill>
                <a:latin typeface="Arial"/>
                <a:cs typeface="Arial"/>
              </a:rPr>
              <a:t>the</a:t>
            </a:r>
            <a:r>
              <a:rPr sz="1800" spc="-15" dirty="0">
                <a:solidFill>
                  <a:srgbClr val="191918"/>
                </a:solidFill>
                <a:latin typeface="Arial"/>
                <a:cs typeface="Arial"/>
              </a:rPr>
              <a:t> </a:t>
            </a:r>
            <a:r>
              <a:rPr sz="1800" dirty="0">
                <a:solidFill>
                  <a:srgbClr val="191918"/>
                </a:solidFill>
                <a:latin typeface="Arial"/>
                <a:cs typeface="Arial"/>
              </a:rPr>
              <a:t>same</a:t>
            </a:r>
            <a:r>
              <a:rPr sz="1800" spc="-10" dirty="0">
                <a:solidFill>
                  <a:srgbClr val="191918"/>
                </a:solidFill>
                <a:latin typeface="Arial"/>
                <a:cs typeface="Arial"/>
              </a:rPr>
              <a:t> </a:t>
            </a:r>
            <a:r>
              <a:rPr sz="1800" dirty="0">
                <a:solidFill>
                  <a:srgbClr val="191918"/>
                </a:solidFill>
                <a:latin typeface="Arial"/>
                <a:cs typeface="Arial"/>
              </a:rPr>
              <a:t>reasonably</a:t>
            </a:r>
            <a:r>
              <a:rPr sz="1800" spc="-15" dirty="0">
                <a:solidFill>
                  <a:srgbClr val="191918"/>
                </a:solidFill>
                <a:latin typeface="Arial"/>
                <a:cs typeface="Arial"/>
              </a:rPr>
              <a:t> </a:t>
            </a:r>
            <a:r>
              <a:rPr sz="1800" dirty="0">
                <a:solidFill>
                  <a:srgbClr val="191918"/>
                </a:solidFill>
                <a:latin typeface="Arial"/>
                <a:cs typeface="Arial"/>
              </a:rPr>
              <a:t>contiguous</a:t>
            </a:r>
            <a:r>
              <a:rPr sz="1800" spc="-15" dirty="0">
                <a:solidFill>
                  <a:srgbClr val="191918"/>
                </a:solidFill>
                <a:latin typeface="Arial"/>
                <a:cs typeface="Arial"/>
              </a:rPr>
              <a:t> </a:t>
            </a:r>
            <a:r>
              <a:rPr sz="1800" dirty="0">
                <a:solidFill>
                  <a:srgbClr val="191918"/>
                </a:solidFill>
                <a:latin typeface="Arial"/>
                <a:cs typeface="Arial"/>
              </a:rPr>
              <a:t>geographic</a:t>
            </a:r>
            <a:r>
              <a:rPr sz="1800" spc="-10" dirty="0">
                <a:solidFill>
                  <a:srgbClr val="191918"/>
                </a:solidFill>
                <a:latin typeface="Arial"/>
                <a:cs typeface="Arial"/>
              </a:rPr>
              <a:t> </a:t>
            </a:r>
            <a:r>
              <a:rPr sz="1800" spc="-20" dirty="0">
                <a:solidFill>
                  <a:srgbClr val="191918"/>
                </a:solidFill>
                <a:latin typeface="Arial"/>
                <a:cs typeface="Arial"/>
              </a:rPr>
              <a:t>area</a:t>
            </a:r>
            <a:endParaRPr sz="1800" dirty="0">
              <a:latin typeface="Arial"/>
              <a:cs typeface="Arial"/>
            </a:endParaRPr>
          </a:p>
          <a:p>
            <a:pPr marL="551815">
              <a:lnSpc>
                <a:spcPct val="100000"/>
              </a:lnSpc>
              <a:spcBef>
                <a:spcPts val="215"/>
              </a:spcBef>
            </a:pPr>
            <a:r>
              <a:rPr sz="1800" dirty="0">
                <a:solidFill>
                  <a:srgbClr val="191918"/>
                </a:solidFill>
                <a:latin typeface="Arial"/>
                <a:cs typeface="Arial"/>
              </a:rPr>
              <a:t>-</a:t>
            </a:r>
            <a:r>
              <a:rPr sz="1800" spc="-10" dirty="0">
                <a:solidFill>
                  <a:srgbClr val="191918"/>
                </a:solidFill>
                <a:latin typeface="Arial"/>
                <a:cs typeface="Arial"/>
              </a:rPr>
              <a:t> </a:t>
            </a:r>
            <a:r>
              <a:rPr sz="1800" dirty="0">
                <a:solidFill>
                  <a:srgbClr val="191918"/>
                </a:solidFill>
                <a:latin typeface="Arial"/>
                <a:cs typeface="Arial"/>
              </a:rPr>
              <a:t>“mobile”</a:t>
            </a:r>
            <a:r>
              <a:rPr sz="1800" spc="-10" dirty="0">
                <a:solidFill>
                  <a:srgbClr val="191918"/>
                </a:solidFill>
                <a:latin typeface="Arial"/>
                <a:cs typeface="Arial"/>
              </a:rPr>
              <a:t> </a:t>
            </a:r>
            <a:r>
              <a:rPr sz="1800" dirty="0">
                <a:solidFill>
                  <a:srgbClr val="191918"/>
                </a:solidFill>
                <a:latin typeface="Arial"/>
                <a:cs typeface="Arial"/>
              </a:rPr>
              <a:t>campuses</a:t>
            </a:r>
            <a:r>
              <a:rPr sz="1800" spc="-10" dirty="0">
                <a:solidFill>
                  <a:srgbClr val="191918"/>
                </a:solidFill>
                <a:latin typeface="Arial"/>
                <a:cs typeface="Arial"/>
              </a:rPr>
              <a:t> </a:t>
            </a:r>
            <a:r>
              <a:rPr sz="1800" dirty="0">
                <a:solidFill>
                  <a:srgbClr val="191918"/>
                </a:solidFill>
                <a:latin typeface="Arial"/>
                <a:cs typeface="Arial"/>
              </a:rPr>
              <a:t>and</a:t>
            </a:r>
            <a:r>
              <a:rPr sz="1800" spc="-10" dirty="0">
                <a:solidFill>
                  <a:srgbClr val="191918"/>
                </a:solidFill>
                <a:latin typeface="Arial"/>
                <a:cs typeface="Arial"/>
              </a:rPr>
              <a:t> sea-</a:t>
            </a:r>
            <a:r>
              <a:rPr sz="1800" dirty="0">
                <a:solidFill>
                  <a:srgbClr val="191918"/>
                </a:solidFill>
                <a:latin typeface="Arial"/>
                <a:cs typeface="Arial"/>
              </a:rPr>
              <a:t>faring</a:t>
            </a:r>
            <a:r>
              <a:rPr sz="1800" spc="-10" dirty="0">
                <a:solidFill>
                  <a:srgbClr val="191918"/>
                </a:solidFill>
                <a:latin typeface="Arial"/>
                <a:cs typeface="Arial"/>
              </a:rPr>
              <a:t> vessels.</a:t>
            </a:r>
            <a:endParaRPr sz="1800" dirty="0">
              <a:latin typeface="Arial"/>
              <a:cs typeface="Arial"/>
            </a:endParaRPr>
          </a:p>
        </p:txBody>
      </p:sp>
      <p:sp>
        <p:nvSpPr>
          <p:cNvPr id="6" name="object 6"/>
          <p:cNvSpPr txBox="1"/>
          <p:nvPr/>
        </p:nvSpPr>
        <p:spPr>
          <a:xfrm>
            <a:off x="6737970" y="3396288"/>
            <a:ext cx="4757420" cy="930910"/>
          </a:xfrm>
          <a:prstGeom prst="rect">
            <a:avLst/>
          </a:prstGeom>
        </p:spPr>
        <p:txBody>
          <a:bodyPr vert="horz" wrap="square" lIns="0" tIns="12700" rIns="0" bIns="0" rtlCol="0">
            <a:spAutoFit/>
          </a:bodyPr>
          <a:lstStyle/>
          <a:p>
            <a:pPr marL="12700" marR="5080">
              <a:lnSpc>
                <a:spcPct val="110000"/>
              </a:lnSpc>
              <a:spcBef>
                <a:spcPts val="100"/>
              </a:spcBef>
            </a:pPr>
            <a:r>
              <a:rPr sz="1800" dirty="0">
                <a:solidFill>
                  <a:srgbClr val="191918"/>
                </a:solidFill>
                <a:latin typeface="Arial"/>
                <a:cs typeface="Arial"/>
              </a:rPr>
              <a:t>All</a:t>
            </a:r>
            <a:r>
              <a:rPr sz="1800" spc="-20" dirty="0">
                <a:solidFill>
                  <a:srgbClr val="191918"/>
                </a:solidFill>
                <a:latin typeface="Arial"/>
                <a:cs typeface="Arial"/>
              </a:rPr>
              <a:t> </a:t>
            </a:r>
            <a:r>
              <a:rPr sz="1800" dirty="0">
                <a:solidFill>
                  <a:srgbClr val="191918"/>
                </a:solidFill>
                <a:latin typeface="Arial"/>
                <a:cs typeface="Arial"/>
              </a:rPr>
              <a:t>public</a:t>
            </a:r>
            <a:r>
              <a:rPr sz="1800" spc="-15" dirty="0">
                <a:solidFill>
                  <a:srgbClr val="191918"/>
                </a:solidFill>
                <a:latin typeface="Arial"/>
                <a:cs typeface="Arial"/>
              </a:rPr>
              <a:t> </a:t>
            </a:r>
            <a:r>
              <a:rPr sz="1800" dirty="0">
                <a:solidFill>
                  <a:srgbClr val="191918"/>
                </a:solidFill>
                <a:latin typeface="Arial"/>
                <a:cs typeface="Arial"/>
              </a:rPr>
              <a:t>property</a:t>
            </a:r>
            <a:r>
              <a:rPr sz="1800" spc="-20" dirty="0">
                <a:solidFill>
                  <a:srgbClr val="191918"/>
                </a:solidFill>
                <a:latin typeface="Arial"/>
                <a:cs typeface="Arial"/>
              </a:rPr>
              <a:t> </a:t>
            </a:r>
            <a:r>
              <a:rPr sz="1800" dirty="0">
                <a:solidFill>
                  <a:srgbClr val="191918"/>
                </a:solidFill>
                <a:latin typeface="Arial"/>
                <a:cs typeface="Arial"/>
              </a:rPr>
              <a:t>including</a:t>
            </a:r>
            <a:r>
              <a:rPr sz="1800" spc="-15" dirty="0">
                <a:solidFill>
                  <a:srgbClr val="191918"/>
                </a:solidFill>
                <a:latin typeface="Arial"/>
                <a:cs typeface="Arial"/>
              </a:rPr>
              <a:t> </a:t>
            </a:r>
            <a:r>
              <a:rPr sz="1800" spc="-10" dirty="0">
                <a:solidFill>
                  <a:srgbClr val="191918"/>
                </a:solidFill>
                <a:latin typeface="Arial"/>
                <a:cs typeface="Arial"/>
              </a:rPr>
              <a:t>thoroughfares, </a:t>
            </a:r>
            <a:r>
              <a:rPr sz="1800" dirty="0">
                <a:solidFill>
                  <a:srgbClr val="191918"/>
                </a:solidFill>
                <a:latin typeface="Arial"/>
                <a:cs typeface="Arial"/>
              </a:rPr>
              <a:t>streets,</a:t>
            </a:r>
            <a:r>
              <a:rPr sz="1800" spc="-40" dirty="0">
                <a:solidFill>
                  <a:srgbClr val="191918"/>
                </a:solidFill>
                <a:latin typeface="Arial"/>
                <a:cs typeface="Arial"/>
              </a:rPr>
              <a:t> </a:t>
            </a:r>
            <a:r>
              <a:rPr sz="1800" dirty="0">
                <a:solidFill>
                  <a:srgbClr val="191918"/>
                </a:solidFill>
                <a:latin typeface="Arial"/>
                <a:cs typeface="Arial"/>
              </a:rPr>
              <a:t>sidewalks,</a:t>
            </a:r>
            <a:r>
              <a:rPr sz="1800" spc="-35" dirty="0">
                <a:solidFill>
                  <a:srgbClr val="191918"/>
                </a:solidFill>
                <a:latin typeface="Arial"/>
                <a:cs typeface="Arial"/>
              </a:rPr>
              <a:t> </a:t>
            </a:r>
            <a:r>
              <a:rPr sz="1800" dirty="0">
                <a:solidFill>
                  <a:srgbClr val="191918"/>
                </a:solidFill>
                <a:latin typeface="Arial"/>
                <a:cs typeface="Arial"/>
              </a:rPr>
              <a:t>and</a:t>
            </a:r>
            <a:r>
              <a:rPr sz="1800" spc="-35" dirty="0">
                <a:solidFill>
                  <a:srgbClr val="191918"/>
                </a:solidFill>
                <a:latin typeface="Arial"/>
                <a:cs typeface="Arial"/>
              </a:rPr>
              <a:t> </a:t>
            </a:r>
            <a:r>
              <a:rPr sz="1800" dirty="0">
                <a:solidFill>
                  <a:srgbClr val="191918"/>
                </a:solidFill>
                <a:latin typeface="Arial"/>
                <a:cs typeface="Arial"/>
              </a:rPr>
              <a:t>parking</a:t>
            </a:r>
            <a:r>
              <a:rPr sz="1800" spc="-35" dirty="0">
                <a:solidFill>
                  <a:srgbClr val="191918"/>
                </a:solidFill>
                <a:latin typeface="Arial"/>
                <a:cs typeface="Arial"/>
              </a:rPr>
              <a:t> </a:t>
            </a:r>
            <a:r>
              <a:rPr sz="1800" dirty="0">
                <a:solidFill>
                  <a:srgbClr val="191918"/>
                </a:solidFill>
                <a:latin typeface="Arial"/>
                <a:cs typeface="Arial"/>
              </a:rPr>
              <a:t>facilities,</a:t>
            </a:r>
            <a:r>
              <a:rPr sz="1800" spc="-35" dirty="0">
                <a:solidFill>
                  <a:srgbClr val="191918"/>
                </a:solidFill>
                <a:latin typeface="Arial"/>
                <a:cs typeface="Arial"/>
              </a:rPr>
              <a:t> </a:t>
            </a:r>
            <a:r>
              <a:rPr sz="1800" dirty="0">
                <a:solidFill>
                  <a:srgbClr val="191918"/>
                </a:solidFill>
                <a:latin typeface="Arial"/>
                <a:cs typeface="Arial"/>
              </a:rPr>
              <a:t>that</a:t>
            </a:r>
            <a:r>
              <a:rPr sz="1800" spc="-35" dirty="0">
                <a:solidFill>
                  <a:srgbClr val="191918"/>
                </a:solidFill>
                <a:latin typeface="Arial"/>
                <a:cs typeface="Arial"/>
              </a:rPr>
              <a:t> </a:t>
            </a:r>
            <a:r>
              <a:rPr sz="1800" spc="-25" dirty="0">
                <a:solidFill>
                  <a:srgbClr val="191918"/>
                </a:solidFill>
                <a:latin typeface="Arial"/>
                <a:cs typeface="Arial"/>
              </a:rPr>
              <a:t>is </a:t>
            </a:r>
            <a:r>
              <a:rPr sz="1800" dirty="0">
                <a:solidFill>
                  <a:srgbClr val="191918"/>
                </a:solidFill>
                <a:latin typeface="Arial"/>
                <a:cs typeface="Arial"/>
              </a:rPr>
              <a:t>within</a:t>
            </a:r>
            <a:r>
              <a:rPr sz="1800" spc="-35" dirty="0">
                <a:solidFill>
                  <a:srgbClr val="191918"/>
                </a:solidFill>
                <a:latin typeface="Arial"/>
                <a:cs typeface="Arial"/>
              </a:rPr>
              <a:t> </a:t>
            </a:r>
            <a:r>
              <a:rPr sz="1800" dirty="0">
                <a:solidFill>
                  <a:srgbClr val="191918"/>
                </a:solidFill>
                <a:latin typeface="Arial"/>
                <a:cs typeface="Arial"/>
              </a:rPr>
              <a:t>the</a:t>
            </a:r>
            <a:r>
              <a:rPr sz="1800" spc="-20" dirty="0">
                <a:solidFill>
                  <a:srgbClr val="191918"/>
                </a:solidFill>
                <a:latin typeface="Arial"/>
                <a:cs typeface="Arial"/>
              </a:rPr>
              <a:t> </a:t>
            </a:r>
            <a:r>
              <a:rPr sz="1800" dirty="0">
                <a:solidFill>
                  <a:srgbClr val="191918"/>
                </a:solidFill>
                <a:latin typeface="Arial"/>
                <a:cs typeface="Arial"/>
              </a:rPr>
              <a:t>campus,</a:t>
            </a:r>
            <a:r>
              <a:rPr sz="1800" spc="-20" dirty="0">
                <a:solidFill>
                  <a:srgbClr val="191918"/>
                </a:solidFill>
                <a:latin typeface="Arial"/>
                <a:cs typeface="Arial"/>
              </a:rPr>
              <a:t> </a:t>
            </a:r>
            <a:r>
              <a:rPr sz="1800" dirty="0">
                <a:solidFill>
                  <a:srgbClr val="191918"/>
                </a:solidFill>
                <a:latin typeface="Arial"/>
                <a:cs typeface="Arial"/>
              </a:rPr>
              <a:t>or</a:t>
            </a:r>
            <a:r>
              <a:rPr sz="1800" spc="-25" dirty="0">
                <a:solidFill>
                  <a:srgbClr val="191918"/>
                </a:solidFill>
                <a:latin typeface="Arial"/>
                <a:cs typeface="Arial"/>
              </a:rPr>
              <a:t> </a:t>
            </a:r>
            <a:r>
              <a:rPr sz="1800" dirty="0">
                <a:solidFill>
                  <a:srgbClr val="191918"/>
                </a:solidFill>
                <a:latin typeface="Arial"/>
                <a:cs typeface="Arial"/>
              </a:rPr>
              <a:t>immediately</a:t>
            </a:r>
            <a:r>
              <a:rPr sz="1800" spc="-20" dirty="0">
                <a:solidFill>
                  <a:srgbClr val="191918"/>
                </a:solidFill>
                <a:latin typeface="Arial"/>
                <a:cs typeface="Arial"/>
              </a:rPr>
              <a:t> </a:t>
            </a:r>
            <a:r>
              <a:rPr sz="1800" dirty="0">
                <a:solidFill>
                  <a:srgbClr val="191918"/>
                </a:solidFill>
                <a:latin typeface="Arial"/>
                <a:cs typeface="Arial"/>
              </a:rPr>
              <a:t>adjacent</a:t>
            </a:r>
            <a:r>
              <a:rPr sz="1800" spc="-20" dirty="0">
                <a:solidFill>
                  <a:srgbClr val="191918"/>
                </a:solidFill>
                <a:latin typeface="Arial"/>
                <a:cs typeface="Arial"/>
              </a:rPr>
              <a:t> </a:t>
            </a:r>
            <a:r>
              <a:rPr sz="1800" spc="-25" dirty="0">
                <a:solidFill>
                  <a:srgbClr val="191918"/>
                </a:solidFill>
                <a:latin typeface="Arial"/>
                <a:cs typeface="Arial"/>
              </a:rPr>
              <a:t>to</a:t>
            </a:r>
            <a:endParaRPr sz="1800" dirty="0">
              <a:latin typeface="Arial"/>
              <a:cs typeface="Arial"/>
            </a:endParaRPr>
          </a:p>
        </p:txBody>
      </p:sp>
      <p:sp>
        <p:nvSpPr>
          <p:cNvPr id="13" name="object 13"/>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22</a:t>
            </a:fld>
            <a:endParaRPr spc="-25" dirty="0"/>
          </a:p>
        </p:txBody>
      </p:sp>
      <p:pic>
        <p:nvPicPr>
          <p:cNvPr id="14" name="Graphic 13">
            <a:extLst>
              <a:ext uri="{FF2B5EF4-FFF2-40B4-BE49-F238E27FC236}">
                <a16:creationId xmlns:a16="http://schemas.microsoft.com/office/drawing/2014/main" id="{20465B19-60B2-FF6C-BFE5-3359657BB8D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12571" y="1885672"/>
            <a:ext cx="572153" cy="667512"/>
          </a:xfrm>
          <a:prstGeom prst="rect">
            <a:avLst/>
          </a:prstGeom>
        </p:spPr>
      </p:pic>
      <p:pic>
        <p:nvPicPr>
          <p:cNvPr id="15" name="Content Placeholder 105" descr="Rainy scene with solid fill">
            <a:extLst>
              <a:ext uri="{FF2B5EF4-FFF2-40B4-BE49-F238E27FC236}">
                <a16:creationId xmlns:a16="http://schemas.microsoft.com/office/drawing/2014/main" id="{39B26B16-81DB-B4E3-7BF4-3A8C2481CF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49402" y="1726295"/>
            <a:ext cx="914400" cy="9144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dirty="0"/>
              <a:t>CLERY</a:t>
            </a:r>
            <a:r>
              <a:rPr spc="-195" dirty="0"/>
              <a:t> </a:t>
            </a:r>
            <a:r>
              <a:rPr dirty="0"/>
              <a:t>GEOGRAPHY</a:t>
            </a:r>
            <a:r>
              <a:rPr spc="-180" dirty="0"/>
              <a:t> </a:t>
            </a:r>
            <a:r>
              <a:rPr spc="-10" dirty="0"/>
              <a:t>SIMPLIFIED</a:t>
            </a:r>
          </a:p>
        </p:txBody>
      </p:sp>
      <p:pic>
        <p:nvPicPr>
          <p:cNvPr id="3" name="object 3"/>
          <p:cNvPicPr/>
          <p:nvPr/>
        </p:nvPicPr>
        <p:blipFill>
          <a:blip r:embed="rId2" cstate="print"/>
          <a:stretch>
            <a:fillRect/>
          </a:stretch>
        </p:blipFill>
        <p:spPr>
          <a:xfrm>
            <a:off x="912572" y="1548021"/>
            <a:ext cx="8874759" cy="4806217"/>
          </a:xfrm>
          <a:prstGeom prst="rect">
            <a:avLst/>
          </a:prstGeom>
        </p:spPr>
      </p:pic>
      <p:sp>
        <p:nvSpPr>
          <p:cNvPr id="4" name="object 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23</a:t>
            </a:fld>
            <a:endParaRPr spc="-25"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dirty="0"/>
              <a:t>CLERY</a:t>
            </a:r>
            <a:r>
              <a:rPr spc="-195" dirty="0"/>
              <a:t> </a:t>
            </a:r>
            <a:r>
              <a:rPr dirty="0"/>
              <a:t>GEOGRAPHY</a:t>
            </a:r>
            <a:r>
              <a:rPr spc="-180" dirty="0"/>
              <a:t> </a:t>
            </a:r>
            <a:r>
              <a:rPr spc="-10" dirty="0"/>
              <a:t>SIMPLIFIED</a:t>
            </a:r>
          </a:p>
        </p:txBody>
      </p:sp>
      <p:pic>
        <p:nvPicPr>
          <p:cNvPr id="3" name="object 3"/>
          <p:cNvPicPr/>
          <p:nvPr/>
        </p:nvPicPr>
        <p:blipFill>
          <a:blip r:embed="rId2" cstate="print"/>
          <a:stretch>
            <a:fillRect/>
          </a:stretch>
        </p:blipFill>
        <p:spPr>
          <a:xfrm>
            <a:off x="912572" y="1916720"/>
            <a:ext cx="9407084" cy="4437517"/>
          </a:xfrm>
          <a:prstGeom prst="rect">
            <a:avLst/>
          </a:prstGeom>
        </p:spPr>
      </p:pic>
      <p:sp>
        <p:nvSpPr>
          <p:cNvPr id="4" name="object 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24</a:t>
            </a:fld>
            <a:endParaRPr spc="-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5434" rIns="0" bIns="0" rtlCol="0">
            <a:spAutoFit/>
          </a:bodyPr>
          <a:lstStyle/>
          <a:p>
            <a:pPr marL="609600">
              <a:lnSpc>
                <a:spcPct val="100000"/>
              </a:lnSpc>
              <a:spcBef>
                <a:spcPts val="100"/>
              </a:spcBef>
            </a:pPr>
            <a:r>
              <a:rPr sz="3700" dirty="0"/>
              <a:t>EMERGENCY</a:t>
            </a:r>
            <a:r>
              <a:rPr sz="3700" spc="-155" dirty="0"/>
              <a:t> </a:t>
            </a:r>
            <a:r>
              <a:rPr sz="3700" spc="-55" dirty="0"/>
              <a:t>EVACUATION</a:t>
            </a:r>
            <a:r>
              <a:rPr sz="3700" spc="-85" dirty="0"/>
              <a:t> </a:t>
            </a:r>
            <a:r>
              <a:rPr sz="3700" dirty="0"/>
              <a:t>&amp;</a:t>
            </a:r>
            <a:r>
              <a:rPr sz="3700" spc="-85" dirty="0"/>
              <a:t> </a:t>
            </a:r>
            <a:r>
              <a:rPr sz="3700" spc="-10" dirty="0"/>
              <a:t>RESPONSE</a:t>
            </a:r>
            <a:endParaRPr sz="3700" dirty="0"/>
          </a:p>
        </p:txBody>
      </p:sp>
      <p:sp>
        <p:nvSpPr>
          <p:cNvPr id="4" name="object 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25</a:t>
            </a:fld>
            <a:endParaRPr spc="-25" dirty="0"/>
          </a:p>
        </p:txBody>
      </p:sp>
      <p:sp>
        <p:nvSpPr>
          <p:cNvPr id="3" name="object 3"/>
          <p:cNvSpPr txBox="1"/>
          <p:nvPr/>
        </p:nvSpPr>
        <p:spPr>
          <a:xfrm>
            <a:off x="1099284" y="1664863"/>
            <a:ext cx="10227310" cy="4384675"/>
          </a:xfrm>
          <a:prstGeom prst="rect">
            <a:avLst/>
          </a:prstGeom>
        </p:spPr>
        <p:txBody>
          <a:bodyPr vert="horz" wrap="square" lIns="0" tIns="12065" rIns="0" bIns="0" rtlCol="0">
            <a:spAutoFit/>
          </a:bodyPr>
          <a:lstStyle/>
          <a:p>
            <a:pPr marL="109220" marR="752475" indent="-106680" algn="just">
              <a:lnSpc>
                <a:spcPct val="107900"/>
              </a:lnSpc>
              <a:spcBef>
                <a:spcPts val="95"/>
              </a:spcBef>
              <a:buClr>
                <a:srgbClr val="3EA11B"/>
              </a:buClr>
              <a:buSzPct val="95454"/>
              <a:buChar char="•"/>
              <a:tabLst>
                <a:tab pos="110489" algn="l"/>
              </a:tabLst>
            </a:pPr>
            <a:r>
              <a:rPr sz="2200" dirty="0">
                <a:solidFill>
                  <a:srgbClr val="191918"/>
                </a:solidFill>
                <a:latin typeface="Arial"/>
                <a:cs typeface="Arial"/>
              </a:rPr>
              <a:t>An</a:t>
            </a:r>
            <a:r>
              <a:rPr sz="2200" spc="245" dirty="0">
                <a:solidFill>
                  <a:srgbClr val="191918"/>
                </a:solidFill>
                <a:latin typeface="Arial"/>
                <a:cs typeface="Arial"/>
              </a:rPr>
              <a:t> </a:t>
            </a:r>
            <a:r>
              <a:rPr sz="2200" dirty="0">
                <a:solidFill>
                  <a:srgbClr val="191918"/>
                </a:solidFill>
                <a:latin typeface="Arial"/>
                <a:cs typeface="Arial"/>
              </a:rPr>
              <a:t>institution</a:t>
            </a:r>
            <a:r>
              <a:rPr sz="2200" spc="250" dirty="0">
                <a:solidFill>
                  <a:srgbClr val="191918"/>
                </a:solidFill>
                <a:latin typeface="Arial"/>
                <a:cs typeface="Arial"/>
              </a:rPr>
              <a:t> </a:t>
            </a:r>
            <a:r>
              <a:rPr sz="2200" dirty="0">
                <a:solidFill>
                  <a:srgbClr val="191918"/>
                </a:solidFill>
                <a:latin typeface="Arial"/>
                <a:cs typeface="Arial"/>
              </a:rPr>
              <a:t>must</a:t>
            </a:r>
            <a:r>
              <a:rPr sz="2200" spc="250" dirty="0">
                <a:solidFill>
                  <a:srgbClr val="191918"/>
                </a:solidFill>
                <a:latin typeface="Arial"/>
                <a:cs typeface="Arial"/>
              </a:rPr>
              <a:t> </a:t>
            </a:r>
            <a:r>
              <a:rPr sz="2200" dirty="0">
                <a:solidFill>
                  <a:srgbClr val="191918"/>
                </a:solidFill>
                <a:latin typeface="Arial"/>
                <a:cs typeface="Arial"/>
              </a:rPr>
              <a:t>include</a:t>
            </a:r>
            <a:r>
              <a:rPr sz="2200" spc="245" dirty="0">
                <a:solidFill>
                  <a:srgbClr val="191918"/>
                </a:solidFill>
                <a:latin typeface="Arial"/>
                <a:cs typeface="Arial"/>
              </a:rPr>
              <a:t> </a:t>
            </a:r>
            <a:r>
              <a:rPr sz="2200" dirty="0">
                <a:solidFill>
                  <a:srgbClr val="191918"/>
                </a:solidFill>
                <a:latin typeface="Arial"/>
                <a:cs typeface="Arial"/>
              </a:rPr>
              <a:t>a</a:t>
            </a:r>
            <a:r>
              <a:rPr sz="2200" spc="250" dirty="0">
                <a:solidFill>
                  <a:srgbClr val="191918"/>
                </a:solidFill>
                <a:latin typeface="Arial"/>
                <a:cs typeface="Arial"/>
              </a:rPr>
              <a:t> </a:t>
            </a:r>
            <a:r>
              <a:rPr sz="2200" dirty="0">
                <a:solidFill>
                  <a:srgbClr val="191918"/>
                </a:solidFill>
                <a:latin typeface="Arial"/>
                <a:cs typeface="Arial"/>
              </a:rPr>
              <a:t>statement</a:t>
            </a:r>
            <a:r>
              <a:rPr sz="2200" spc="250" dirty="0">
                <a:solidFill>
                  <a:srgbClr val="191918"/>
                </a:solidFill>
                <a:latin typeface="Arial"/>
                <a:cs typeface="Arial"/>
              </a:rPr>
              <a:t> </a:t>
            </a:r>
            <a:r>
              <a:rPr sz="2200" dirty="0">
                <a:solidFill>
                  <a:srgbClr val="191918"/>
                </a:solidFill>
                <a:latin typeface="Arial"/>
                <a:cs typeface="Arial"/>
              </a:rPr>
              <a:t>of</a:t>
            </a:r>
            <a:r>
              <a:rPr sz="2200" spc="245" dirty="0">
                <a:solidFill>
                  <a:srgbClr val="191918"/>
                </a:solidFill>
                <a:latin typeface="Arial"/>
                <a:cs typeface="Arial"/>
              </a:rPr>
              <a:t> </a:t>
            </a:r>
            <a:r>
              <a:rPr sz="2200" dirty="0">
                <a:solidFill>
                  <a:srgbClr val="191918"/>
                </a:solidFill>
                <a:latin typeface="Arial"/>
                <a:cs typeface="Arial"/>
              </a:rPr>
              <a:t>policy</a:t>
            </a:r>
            <a:r>
              <a:rPr sz="2200" spc="250" dirty="0">
                <a:solidFill>
                  <a:srgbClr val="191918"/>
                </a:solidFill>
                <a:latin typeface="Arial"/>
                <a:cs typeface="Arial"/>
              </a:rPr>
              <a:t> </a:t>
            </a:r>
            <a:r>
              <a:rPr sz="2200" dirty="0">
                <a:solidFill>
                  <a:srgbClr val="191918"/>
                </a:solidFill>
                <a:latin typeface="Arial"/>
                <a:cs typeface="Arial"/>
              </a:rPr>
              <a:t>regarding</a:t>
            </a:r>
            <a:r>
              <a:rPr sz="2200" spc="250" dirty="0">
                <a:solidFill>
                  <a:srgbClr val="191918"/>
                </a:solidFill>
                <a:latin typeface="Arial"/>
                <a:cs typeface="Arial"/>
              </a:rPr>
              <a:t> </a:t>
            </a:r>
            <a:r>
              <a:rPr sz="2200" dirty="0">
                <a:solidFill>
                  <a:srgbClr val="191918"/>
                </a:solidFill>
                <a:latin typeface="Arial"/>
                <a:cs typeface="Arial"/>
              </a:rPr>
              <a:t>its</a:t>
            </a:r>
            <a:r>
              <a:rPr sz="2200" spc="245" dirty="0">
                <a:solidFill>
                  <a:srgbClr val="191918"/>
                </a:solidFill>
                <a:latin typeface="Arial"/>
                <a:cs typeface="Arial"/>
              </a:rPr>
              <a:t> </a:t>
            </a:r>
            <a:r>
              <a:rPr sz="2200" spc="-10" dirty="0">
                <a:solidFill>
                  <a:srgbClr val="191918"/>
                </a:solidFill>
                <a:latin typeface="Arial"/>
                <a:cs typeface="Arial"/>
              </a:rPr>
              <a:t>emergency 	</a:t>
            </a:r>
            <a:r>
              <a:rPr sz="2200" dirty="0">
                <a:solidFill>
                  <a:srgbClr val="191918"/>
                </a:solidFill>
                <a:latin typeface="Arial"/>
                <a:cs typeface="Arial"/>
              </a:rPr>
              <a:t>response</a:t>
            </a:r>
            <a:r>
              <a:rPr sz="2200" spc="400" dirty="0">
                <a:solidFill>
                  <a:srgbClr val="191918"/>
                </a:solidFill>
                <a:latin typeface="Arial"/>
                <a:cs typeface="Arial"/>
              </a:rPr>
              <a:t> </a:t>
            </a:r>
            <a:r>
              <a:rPr sz="2200" dirty="0">
                <a:solidFill>
                  <a:srgbClr val="191918"/>
                </a:solidFill>
                <a:latin typeface="Arial"/>
                <a:cs typeface="Arial"/>
              </a:rPr>
              <a:t>and</a:t>
            </a:r>
            <a:r>
              <a:rPr sz="2200" spc="400" dirty="0">
                <a:solidFill>
                  <a:srgbClr val="191918"/>
                </a:solidFill>
                <a:latin typeface="Arial"/>
                <a:cs typeface="Arial"/>
              </a:rPr>
              <a:t> </a:t>
            </a:r>
            <a:r>
              <a:rPr sz="2200" dirty="0">
                <a:solidFill>
                  <a:srgbClr val="191918"/>
                </a:solidFill>
                <a:latin typeface="Arial"/>
                <a:cs typeface="Arial"/>
              </a:rPr>
              <a:t>evacuation</a:t>
            </a:r>
            <a:r>
              <a:rPr sz="2200" spc="400" dirty="0">
                <a:solidFill>
                  <a:srgbClr val="191918"/>
                </a:solidFill>
                <a:latin typeface="Arial"/>
                <a:cs typeface="Arial"/>
              </a:rPr>
              <a:t> </a:t>
            </a:r>
            <a:r>
              <a:rPr sz="2200" dirty="0">
                <a:solidFill>
                  <a:srgbClr val="191918"/>
                </a:solidFill>
                <a:latin typeface="Arial"/>
                <a:cs typeface="Arial"/>
              </a:rPr>
              <a:t>procedures</a:t>
            </a:r>
            <a:r>
              <a:rPr sz="2200" spc="400" dirty="0">
                <a:solidFill>
                  <a:srgbClr val="191918"/>
                </a:solidFill>
                <a:latin typeface="Arial"/>
                <a:cs typeface="Arial"/>
              </a:rPr>
              <a:t> </a:t>
            </a:r>
            <a:r>
              <a:rPr sz="2200" dirty="0">
                <a:solidFill>
                  <a:srgbClr val="191918"/>
                </a:solidFill>
                <a:latin typeface="Arial"/>
                <a:cs typeface="Arial"/>
              </a:rPr>
              <a:t>in</a:t>
            </a:r>
            <a:r>
              <a:rPr sz="2200" spc="400" dirty="0">
                <a:solidFill>
                  <a:srgbClr val="191918"/>
                </a:solidFill>
                <a:latin typeface="Arial"/>
                <a:cs typeface="Arial"/>
              </a:rPr>
              <a:t> </a:t>
            </a:r>
            <a:r>
              <a:rPr sz="2200" dirty="0">
                <a:solidFill>
                  <a:srgbClr val="191918"/>
                </a:solidFill>
                <a:latin typeface="Arial"/>
                <a:cs typeface="Arial"/>
              </a:rPr>
              <a:t>the</a:t>
            </a:r>
            <a:r>
              <a:rPr sz="2200" spc="400" dirty="0">
                <a:solidFill>
                  <a:srgbClr val="191918"/>
                </a:solidFill>
                <a:latin typeface="Arial"/>
                <a:cs typeface="Arial"/>
              </a:rPr>
              <a:t> </a:t>
            </a:r>
            <a:r>
              <a:rPr sz="2200" dirty="0">
                <a:solidFill>
                  <a:srgbClr val="191918"/>
                </a:solidFill>
                <a:latin typeface="Arial"/>
                <a:cs typeface="Arial"/>
              </a:rPr>
              <a:t>annual</a:t>
            </a:r>
            <a:r>
              <a:rPr sz="2200" spc="400" dirty="0">
                <a:solidFill>
                  <a:srgbClr val="191918"/>
                </a:solidFill>
                <a:latin typeface="Arial"/>
                <a:cs typeface="Arial"/>
              </a:rPr>
              <a:t> </a:t>
            </a:r>
            <a:r>
              <a:rPr sz="2200" dirty="0">
                <a:solidFill>
                  <a:srgbClr val="191918"/>
                </a:solidFill>
                <a:latin typeface="Arial"/>
                <a:cs typeface="Arial"/>
              </a:rPr>
              <a:t>security</a:t>
            </a:r>
            <a:r>
              <a:rPr sz="2200" spc="400" dirty="0">
                <a:solidFill>
                  <a:srgbClr val="191918"/>
                </a:solidFill>
                <a:latin typeface="Arial"/>
                <a:cs typeface="Arial"/>
              </a:rPr>
              <a:t> </a:t>
            </a:r>
            <a:r>
              <a:rPr sz="2200" dirty="0">
                <a:solidFill>
                  <a:srgbClr val="191918"/>
                </a:solidFill>
                <a:latin typeface="Arial"/>
                <a:cs typeface="Arial"/>
              </a:rPr>
              <a:t>report.</a:t>
            </a:r>
            <a:r>
              <a:rPr sz="2200" spc="360" dirty="0">
                <a:solidFill>
                  <a:srgbClr val="191918"/>
                </a:solidFill>
                <a:latin typeface="Arial"/>
                <a:cs typeface="Arial"/>
              </a:rPr>
              <a:t> </a:t>
            </a:r>
            <a:r>
              <a:rPr sz="2200" spc="-20" dirty="0">
                <a:solidFill>
                  <a:srgbClr val="191918"/>
                </a:solidFill>
                <a:latin typeface="Arial"/>
                <a:cs typeface="Arial"/>
              </a:rPr>
              <a:t>This 	</a:t>
            </a:r>
            <a:r>
              <a:rPr sz="2200" dirty="0">
                <a:solidFill>
                  <a:srgbClr val="191918"/>
                </a:solidFill>
                <a:latin typeface="Arial"/>
                <a:cs typeface="Arial"/>
              </a:rPr>
              <a:t>statement</a:t>
            </a:r>
            <a:r>
              <a:rPr sz="2200" spc="-105" dirty="0">
                <a:solidFill>
                  <a:srgbClr val="191918"/>
                </a:solidFill>
                <a:latin typeface="Arial"/>
                <a:cs typeface="Arial"/>
              </a:rPr>
              <a:t> </a:t>
            </a:r>
            <a:r>
              <a:rPr sz="2200" dirty="0">
                <a:solidFill>
                  <a:srgbClr val="191918"/>
                </a:solidFill>
                <a:latin typeface="Arial"/>
                <a:cs typeface="Arial"/>
              </a:rPr>
              <a:t>must</a:t>
            </a:r>
            <a:r>
              <a:rPr sz="2200" spc="-105" dirty="0">
                <a:solidFill>
                  <a:srgbClr val="191918"/>
                </a:solidFill>
                <a:latin typeface="Arial"/>
                <a:cs typeface="Arial"/>
              </a:rPr>
              <a:t> </a:t>
            </a:r>
            <a:r>
              <a:rPr sz="2200" spc="-10" dirty="0">
                <a:solidFill>
                  <a:srgbClr val="191918"/>
                </a:solidFill>
                <a:latin typeface="Arial"/>
                <a:cs typeface="Arial"/>
              </a:rPr>
              <a:t>include:</a:t>
            </a:r>
            <a:endParaRPr sz="2200" dirty="0">
              <a:latin typeface="Arial"/>
              <a:cs typeface="Arial"/>
            </a:endParaRPr>
          </a:p>
          <a:p>
            <a:pPr marL="565150" marR="603885" lvl="1" indent="-126364" algn="just">
              <a:lnSpc>
                <a:spcPct val="107900"/>
              </a:lnSpc>
              <a:spcBef>
                <a:spcPts val="1485"/>
              </a:spcBef>
              <a:buClr>
                <a:srgbClr val="3EA11B"/>
              </a:buClr>
              <a:buChar char="•"/>
              <a:tabLst>
                <a:tab pos="566420" algn="l"/>
              </a:tabLst>
            </a:pPr>
            <a:r>
              <a:rPr sz="2200" dirty="0">
                <a:solidFill>
                  <a:srgbClr val="191918"/>
                </a:solidFill>
                <a:latin typeface="Arial"/>
                <a:cs typeface="Arial"/>
              </a:rPr>
              <a:t>A</a:t>
            </a:r>
            <a:r>
              <a:rPr sz="2200" spc="-155" dirty="0">
                <a:solidFill>
                  <a:srgbClr val="191918"/>
                </a:solidFill>
                <a:latin typeface="Arial"/>
                <a:cs typeface="Arial"/>
              </a:rPr>
              <a:t> </a:t>
            </a:r>
            <a:r>
              <a:rPr sz="2200" dirty="0">
                <a:solidFill>
                  <a:srgbClr val="191918"/>
                </a:solidFill>
                <a:latin typeface="Arial"/>
                <a:cs typeface="Arial"/>
              </a:rPr>
              <a:t>clear</a:t>
            </a:r>
            <a:r>
              <a:rPr sz="2200" spc="-55" dirty="0">
                <a:solidFill>
                  <a:srgbClr val="191918"/>
                </a:solidFill>
                <a:latin typeface="Arial"/>
                <a:cs typeface="Arial"/>
              </a:rPr>
              <a:t> </a:t>
            </a:r>
            <a:r>
              <a:rPr sz="2200" spc="-10" dirty="0">
                <a:solidFill>
                  <a:srgbClr val="191918"/>
                </a:solidFill>
                <a:latin typeface="Arial"/>
                <a:cs typeface="Arial"/>
              </a:rPr>
              <a:t>explanation</a:t>
            </a:r>
            <a:r>
              <a:rPr sz="2200" spc="-50" dirty="0">
                <a:solidFill>
                  <a:srgbClr val="191918"/>
                </a:solidFill>
                <a:latin typeface="Arial"/>
                <a:cs typeface="Arial"/>
              </a:rPr>
              <a:t> </a:t>
            </a:r>
            <a:r>
              <a:rPr sz="2200" dirty="0">
                <a:solidFill>
                  <a:srgbClr val="191918"/>
                </a:solidFill>
                <a:latin typeface="Arial"/>
                <a:cs typeface="Arial"/>
              </a:rPr>
              <a:t>of</a:t>
            </a:r>
            <a:r>
              <a:rPr sz="2200" spc="-50" dirty="0">
                <a:solidFill>
                  <a:srgbClr val="191918"/>
                </a:solidFill>
                <a:latin typeface="Arial"/>
                <a:cs typeface="Arial"/>
              </a:rPr>
              <a:t> </a:t>
            </a:r>
            <a:r>
              <a:rPr sz="2200" dirty="0">
                <a:solidFill>
                  <a:srgbClr val="191918"/>
                </a:solidFill>
                <a:latin typeface="Arial"/>
                <a:cs typeface="Arial"/>
              </a:rPr>
              <a:t>the</a:t>
            </a:r>
            <a:r>
              <a:rPr sz="2200" spc="-45" dirty="0">
                <a:solidFill>
                  <a:srgbClr val="191918"/>
                </a:solidFill>
                <a:latin typeface="Arial"/>
                <a:cs typeface="Arial"/>
              </a:rPr>
              <a:t> </a:t>
            </a:r>
            <a:r>
              <a:rPr sz="2200" dirty="0">
                <a:solidFill>
                  <a:srgbClr val="191918"/>
                </a:solidFill>
                <a:latin typeface="Arial"/>
                <a:cs typeface="Arial"/>
              </a:rPr>
              <a:t>methods</a:t>
            </a:r>
            <a:r>
              <a:rPr sz="2200" spc="-50" dirty="0">
                <a:solidFill>
                  <a:srgbClr val="191918"/>
                </a:solidFill>
                <a:latin typeface="Arial"/>
                <a:cs typeface="Arial"/>
              </a:rPr>
              <a:t> </a:t>
            </a:r>
            <a:r>
              <a:rPr sz="2200" dirty="0">
                <a:solidFill>
                  <a:srgbClr val="191918"/>
                </a:solidFill>
                <a:latin typeface="Arial"/>
                <a:cs typeface="Arial"/>
              </a:rPr>
              <a:t>that</a:t>
            </a:r>
            <a:r>
              <a:rPr sz="2200" spc="-50" dirty="0">
                <a:solidFill>
                  <a:srgbClr val="191918"/>
                </a:solidFill>
                <a:latin typeface="Arial"/>
                <a:cs typeface="Arial"/>
              </a:rPr>
              <a:t> </a:t>
            </a:r>
            <a:r>
              <a:rPr sz="2200" dirty="0">
                <a:solidFill>
                  <a:srgbClr val="191918"/>
                </a:solidFill>
                <a:latin typeface="Arial"/>
                <a:cs typeface="Arial"/>
              </a:rPr>
              <a:t>the</a:t>
            </a:r>
            <a:r>
              <a:rPr sz="2200" spc="-45" dirty="0">
                <a:solidFill>
                  <a:srgbClr val="191918"/>
                </a:solidFill>
                <a:latin typeface="Arial"/>
                <a:cs typeface="Arial"/>
              </a:rPr>
              <a:t> </a:t>
            </a:r>
            <a:r>
              <a:rPr sz="2200" dirty="0">
                <a:solidFill>
                  <a:srgbClr val="191918"/>
                </a:solidFill>
                <a:latin typeface="Arial"/>
                <a:cs typeface="Arial"/>
              </a:rPr>
              <a:t>school</a:t>
            </a:r>
            <a:r>
              <a:rPr sz="2200" spc="-50" dirty="0">
                <a:solidFill>
                  <a:srgbClr val="191918"/>
                </a:solidFill>
                <a:latin typeface="Arial"/>
                <a:cs typeface="Arial"/>
              </a:rPr>
              <a:t> </a:t>
            </a:r>
            <a:r>
              <a:rPr sz="2200" dirty="0">
                <a:solidFill>
                  <a:srgbClr val="191918"/>
                </a:solidFill>
                <a:latin typeface="Arial"/>
                <a:cs typeface="Arial"/>
              </a:rPr>
              <a:t>will</a:t>
            </a:r>
            <a:r>
              <a:rPr sz="2200" spc="-50" dirty="0">
                <a:solidFill>
                  <a:srgbClr val="191918"/>
                </a:solidFill>
                <a:latin typeface="Arial"/>
                <a:cs typeface="Arial"/>
              </a:rPr>
              <a:t> </a:t>
            </a:r>
            <a:r>
              <a:rPr sz="2200" dirty="0">
                <a:solidFill>
                  <a:srgbClr val="191918"/>
                </a:solidFill>
                <a:latin typeface="Arial"/>
                <a:cs typeface="Arial"/>
              </a:rPr>
              <a:t>use</a:t>
            </a:r>
            <a:r>
              <a:rPr sz="2200" spc="-50" dirty="0">
                <a:solidFill>
                  <a:srgbClr val="191918"/>
                </a:solidFill>
                <a:latin typeface="Arial"/>
                <a:cs typeface="Arial"/>
              </a:rPr>
              <a:t> </a:t>
            </a:r>
            <a:r>
              <a:rPr sz="2200" dirty="0">
                <a:solidFill>
                  <a:srgbClr val="191918"/>
                </a:solidFill>
                <a:latin typeface="Arial"/>
                <a:cs typeface="Arial"/>
              </a:rPr>
              <a:t>to</a:t>
            </a:r>
            <a:r>
              <a:rPr sz="2200" spc="-45" dirty="0">
                <a:solidFill>
                  <a:srgbClr val="191918"/>
                </a:solidFill>
                <a:latin typeface="Arial"/>
                <a:cs typeface="Arial"/>
              </a:rPr>
              <a:t> </a:t>
            </a:r>
            <a:r>
              <a:rPr sz="2200" spc="-10" dirty="0">
                <a:solidFill>
                  <a:srgbClr val="191918"/>
                </a:solidFill>
                <a:latin typeface="Arial"/>
                <a:cs typeface="Arial"/>
              </a:rPr>
              <a:t>immediately 	</a:t>
            </a:r>
            <a:r>
              <a:rPr sz="2200" dirty="0">
                <a:solidFill>
                  <a:srgbClr val="191918"/>
                </a:solidFill>
                <a:latin typeface="Arial"/>
                <a:cs typeface="Arial"/>
              </a:rPr>
              <a:t>notify</a:t>
            </a:r>
            <a:r>
              <a:rPr sz="2200" spc="-75" dirty="0">
                <a:solidFill>
                  <a:srgbClr val="191918"/>
                </a:solidFill>
                <a:latin typeface="Arial"/>
                <a:cs typeface="Arial"/>
              </a:rPr>
              <a:t> </a:t>
            </a:r>
            <a:r>
              <a:rPr sz="2200" dirty="0">
                <a:solidFill>
                  <a:srgbClr val="191918"/>
                </a:solidFill>
                <a:latin typeface="Arial"/>
                <a:cs typeface="Arial"/>
              </a:rPr>
              <a:t>the</a:t>
            </a:r>
            <a:r>
              <a:rPr sz="2200" spc="-75" dirty="0">
                <a:solidFill>
                  <a:srgbClr val="191918"/>
                </a:solidFill>
                <a:latin typeface="Arial"/>
                <a:cs typeface="Arial"/>
              </a:rPr>
              <a:t> </a:t>
            </a:r>
            <a:r>
              <a:rPr sz="2200" dirty="0">
                <a:solidFill>
                  <a:srgbClr val="191918"/>
                </a:solidFill>
                <a:latin typeface="Arial"/>
                <a:cs typeface="Arial"/>
              </a:rPr>
              <a:t>campus</a:t>
            </a:r>
            <a:r>
              <a:rPr sz="2200" spc="-75" dirty="0">
                <a:solidFill>
                  <a:srgbClr val="191918"/>
                </a:solidFill>
                <a:latin typeface="Arial"/>
                <a:cs typeface="Arial"/>
              </a:rPr>
              <a:t> </a:t>
            </a:r>
            <a:r>
              <a:rPr sz="2200" dirty="0">
                <a:solidFill>
                  <a:srgbClr val="191918"/>
                </a:solidFill>
                <a:latin typeface="Arial"/>
                <a:cs typeface="Arial"/>
              </a:rPr>
              <a:t>community</a:t>
            </a:r>
            <a:r>
              <a:rPr sz="2200" spc="-75" dirty="0">
                <a:solidFill>
                  <a:srgbClr val="191918"/>
                </a:solidFill>
                <a:latin typeface="Arial"/>
                <a:cs typeface="Arial"/>
              </a:rPr>
              <a:t> </a:t>
            </a:r>
            <a:r>
              <a:rPr sz="2200" dirty="0">
                <a:solidFill>
                  <a:srgbClr val="191918"/>
                </a:solidFill>
                <a:latin typeface="Arial"/>
                <a:cs typeface="Arial"/>
              </a:rPr>
              <a:t>about</a:t>
            </a:r>
            <a:r>
              <a:rPr sz="2200" spc="-75" dirty="0">
                <a:solidFill>
                  <a:srgbClr val="191918"/>
                </a:solidFill>
                <a:latin typeface="Arial"/>
                <a:cs typeface="Arial"/>
              </a:rPr>
              <a:t> </a:t>
            </a:r>
            <a:r>
              <a:rPr sz="2200" dirty="0">
                <a:solidFill>
                  <a:srgbClr val="191918"/>
                </a:solidFill>
                <a:latin typeface="Arial"/>
                <a:cs typeface="Arial"/>
              </a:rPr>
              <a:t>any</a:t>
            </a:r>
            <a:r>
              <a:rPr sz="2200" spc="-70" dirty="0">
                <a:solidFill>
                  <a:srgbClr val="191918"/>
                </a:solidFill>
                <a:latin typeface="Arial"/>
                <a:cs typeface="Arial"/>
              </a:rPr>
              <a:t> </a:t>
            </a:r>
            <a:r>
              <a:rPr sz="2200" dirty="0">
                <a:solidFill>
                  <a:srgbClr val="191918"/>
                </a:solidFill>
                <a:latin typeface="Arial"/>
                <a:cs typeface="Arial"/>
              </a:rPr>
              <a:t>immediate</a:t>
            </a:r>
            <a:r>
              <a:rPr sz="2200" spc="-75" dirty="0">
                <a:solidFill>
                  <a:srgbClr val="191918"/>
                </a:solidFill>
                <a:latin typeface="Arial"/>
                <a:cs typeface="Arial"/>
              </a:rPr>
              <a:t> </a:t>
            </a:r>
            <a:r>
              <a:rPr sz="2200" dirty="0">
                <a:solidFill>
                  <a:srgbClr val="191918"/>
                </a:solidFill>
                <a:latin typeface="Arial"/>
                <a:cs typeface="Arial"/>
              </a:rPr>
              <a:t>threat</a:t>
            </a:r>
            <a:r>
              <a:rPr sz="2200" spc="-75" dirty="0">
                <a:solidFill>
                  <a:srgbClr val="191918"/>
                </a:solidFill>
                <a:latin typeface="Arial"/>
                <a:cs typeface="Arial"/>
              </a:rPr>
              <a:t> </a:t>
            </a:r>
            <a:r>
              <a:rPr sz="2200" dirty="0">
                <a:solidFill>
                  <a:srgbClr val="191918"/>
                </a:solidFill>
                <a:latin typeface="Arial"/>
                <a:cs typeface="Arial"/>
              </a:rPr>
              <a:t>to</a:t>
            </a:r>
            <a:r>
              <a:rPr sz="2200" spc="-75" dirty="0">
                <a:solidFill>
                  <a:srgbClr val="191918"/>
                </a:solidFill>
                <a:latin typeface="Arial"/>
                <a:cs typeface="Arial"/>
              </a:rPr>
              <a:t> </a:t>
            </a:r>
            <a:r>
              <a:rPr sz="2200" dirty="0">
                <a:solidFill>
                  <a:srgbClr val="191918"/>
                </a:solidFill>
                <a:latin typeface="Arial"/>
                <a:cs typeface="Arial"/>
              </a:rPr>
              <a:t>the</a:t>
            </a:r>
            <a:r>
              <a:rPr sz="2200" spc="-75" dirty="0">
                <a:solidFill>
                  <a:srgbClr val="191918"/>
                </a:solidFill>
                <a:latin typeface="Arial"/>
                <a:cs typeface="Arial"/>
              </a:rPr>
              <a:t> </a:t>
            </a:r>
            <a:r>
              <a:rPr sz="2200" dirty="0">
                <a:solidFill>
                  <a:srgbClr val="191918"/>
                </a:solidFill>
                <a:latin typeface="Arial"/>
                <a:cs typeface="Arial"/>
              </a:rPr>
              <a:t>health</a:t>
            </a:r>
            <a:r>
              <a:rPr sz="2200" spc="-70" dirty="0">
                <a:solidFill>
                  <a:srgbClr val="191918"/>
                </a:solidFill>
                <a:latin typeface="Arial"/>
                <a:cs typeface="Arial"/>
              </a:rPr>
              <a:t> </a:t>
            </a:r>
            <a:r>
              <a:rPr sz="2200" spc="-25" dirty="0">
                <a:solidFill>
                  <a:srgbClr val="191918"/>
                </a:solidFill>
                <a:latin typeface="Arial"/>
                <a:cs typeface="Arial"/>
              </a:rPr>
              <a:t>or 	</a:t>
            </a:r>
            <a:r>
              <a:rPr sz="2200" dirty="0">
                <a:solidFill>
                  <a:srgbClr val="191918"/>
                </a:solidFill>
                <a:latin typeface="Arial"/>
                <a:cs typeface="Arial"/>
              </a:rPr>
              <a:t>safety</a:t>
            </a:r>
            <a:r>
              <a:rPr sz="2200" spc="-70" dirty="0">
                <a:solidFill>
                  <a:srgbClr val="191918"/>
                </a:solidFill>
                <a:latin typeface="Arial"/>
                <a:cs typeface="Arial"/>
              </a:rPr>
              <a:t> </a:t>
            </a:r>
            <a:r>
              <a:rPr sz="2200" dirty="0">
                <a:solidFill>
                  <a:srgbClr val="191918"/>
                </a:solidFill>
                <a:latin typeface="Arial"/>
                <a:cs typeface="Arial"/>
              </a:rPr>
              <a:t>of</a:t>
            </a:r>
            <a:r>
              <a:rPr sz="2200" spc="-65" dirty="0">
                <a:solidFill>
                  <a:srgbClr val="191918"/>
                </a:solidFill>
                <a:latin typeface="Arial"/>
                <a:cs typeface="Arial"/>
              </a:rPr>
              <a:t> </a:t>
            </a:r>
            <a:r>
              <a:rPr sz="2200" dirty="0">
                <a:solidFill>
                  <a:srgbClr val="191918"/>
                </a:solidFill>
                <a:latin typeface="Arial"/>
                <a:cs typeface="Arial"/>
              </a:rPr>
              <a:t>students</a:t>
            </a:r>
            <a:r>
              <a:rPr sz="2200" spc="-65" dirty="0">
                <a:solidFill>
                  <a:srgbClr val="191918"/>
                </a:solidFill>
                <a:latin typeface="Arial"/>
                <a:cs typeface="Arial"/>
              </a:rPr>
              <a:t> </a:t>
            </a:r>
            <a:r>
              <a:rPr sz="2200" dirty="0">
                <a:solidFill>
                  <a:srgbClr val="191918"/>
                </a:solidFill>
                <a:latin typeface="Arial"/>
                <a:cs typeface="Arial"/>
              </a:rPr>
              <a:t>or</a:t>
            </a:r>
            <a:r>
              <a:rPr sz="2200" spc="-70" dirty="0">
                <a:solidFill>
                  <a:srgbClr val="191918"/>
                </a:solidFill>
                <a:latin typeface="Arial"/>
                <a:cs typeface="Arial"/>
              </a:rPr>
              <a:t> </a:t>
            </a:r>
            <a:r>
              <a:rPr sz="2200" dirty="0">
                <a:solidFill>
                  <a:srgbClr val="191918"/>
                </a:solidFill>
                <a:latin typeface="Arial"/>
                <a:cs typeface="Arial"/>
              </a:rPr>
              <a:t>employees</a:t>
            </a:r>
            <a:r>
              <a:rPr sz="2200" spc="-65" dirty="0">
                <a:solidFill>
                  <a:srgbClr val="191918"/>
                </a:solidFill>
                <a:latin typeface="Arial"/>
                <a:cs typeface="Arial"/>
              </a:rPr>
              <a:t> </a:t>
            </a:r>
            <a:r>
              <a:rPr sz="2200" dirty="0">
                <a:solidFill>
                  <a:srgbClr val="191918"/>
                </a:solidFill>
                <a:latin typeface="Arial"/>
                <a:cs typeface="Arial"/>
              </a:rPr>
              <a:t>occurring</a:t>
            </a:r>
            <a:r>
              <a:rPr sz="2200" spc="-65" dirty="0">
                <a:solidFill>
                  <a:srgbClr val="191918"/>
                </a:solidFill>
                <a:latin typeface="Arial"/>
                <a:cs typeface="Arial"/>
              </a:rPr>
              <a:t> </a:t>
            </a:r>
            <a:r>
              <a:rPr sz="2200" dirty="0">
                <a:solidFill>
                  <a:srgbClr val="191918"/>
                </a:solidFill>
                <a:latin typeface="Arial"/>
                <a:cs typeface="Arial"/>
              </a:rPr>
              <a:t>on</a:t>
            </a:r>
            <a:r>
              <a:rPr sz="2200" spc="-70" dirty="0">
                <a:solidFill>
                  <a:srgbClr val="191918"/>
                </a:solidFill>
                <a:latin typeface="Arial"/>
                <a:cs typeface="Arial"/>
              </a:rPr>
              <a:t> </a:t>
            </a:r>
            <a:r>
              <a:rPr sz="2200" dirty="0">
                <a:solidFill>
                  <a:srgbClr val="191918"/>
                </a:solidFill>
                <a:latin typeface="Arial"/>
                <a:cs typeface="Arial"/>
              </a:rPr>
              <a:t>the</a:t>
            </a:r>
            <a:r>
              <a:rPr sz="2200" spc="-65" dirty="0">
                <a:solidFill>
                  <a:srgbClr val="191918"/>
                </a:solidFill>
                <a:latin typeface="Arial"/>
                <a:cs typeface="Arial"/>
              </a:rPr>
              <a:t> </a:t>
            </a:r>
            <a:r>
              <a:rPr sz="2200" spc="-10" dirty="0">
                <a:solidFill>
                  <a:srgbClr val="191918"/>
                </a:solidFill>
                <a:latin typeface="Arial"/>
                <a:cs typeface="Arial"/>
              </a:rPr>
              <a:t>campus</a:t>
            </a:r>
            <a:endParaRPr sz="2200" dirty="0">
              <a:latin typeface="Arial"/>
              <a:cs typeface="Arial"/>
            </a:endParaRPr>
          </a:p>
          <a:p>
            <a:pPr marL="565150" marR="5080" lvl="1" indent="-126364" algn="just">
              <a:lnSpc>
                <a:spcPct val="107900"/>
              </a:lnSpc>
              <a:spcBef>
                <a:spcPts val="505"/>
              </a:spcBef>
              <a:buClr>
                <a:srgbClr val="3EA11B"/>
              </a:buClr>
              <a:buChar char="•"/>
              <a:tabLst>
                <a:tab pos="566420" algn="l"/>
              </a:tabLst>
            </a:pPr>
            <a:r>
              <a:rPr sz="2200" dirty="0">
                <a:solidFill>
                  <a:srgbClr val="191918"/>
                </a:solidFill>
                <a:latin typeface="Arial"/>
                <a:cs typeface="Arial"/>
              </a:rPr>
              <a:t>A</a:t>
            </a:r>
            <a:r>
              <a:rPr sz="2200" spc="-155" dirty="0">
                <a:solidFill>
                  <a:srgbClr val="191918"/>
                </a:solidFill>
                <a:latin typeface="Arial"/>
                <a:cs typeface="Arial"/>
              </a:rPr>
              <a:t> </a:t>
            </a:r>
            <a:r>
              <a:rPr sz="2200" spc="-10" dirty="0">
                <a:solidFill>
                  <a:srgbClr val="191918"/>
                </a:solidFill>
                <a:latin typeface="Arial"/>
                <a:cs typeface="Arial"/>
              </a:rPr>
              <a:t>description</a:t>
            </a:r>
            <a:r>
              <a:rPr sz="2200" spc="-60" dirty="0">
                <a:solidFill>
                  <a:srgbClr val="191918"/>
                </a:solidFill>
                <a:latin typeface="Arial"/>
                <a:cs typeface="Arial"/>
              </a:rPr>
              <a:t> </a:t>
            </a:r>
            <a:r>
              <a:rPr sz="2200" dirty="0">
                <a:solidFill>
                  <a:srgbClr val="191918"/>
                </a:solidFill>
                <a:latin typeface="Arial"/>
                <a:cs typeface="Arial"/>
              </a:rPr>
              <a:t>of</a:t>
            </a:r>
            <a:r>
              <a:rPr sz="2200" spc="-50" dirty="0">
                <a:solidFill>
                  <a:srgbClr val="191918"/>
                </a:solidFill>
                <a:latin typeface="Arial"/>
                <a:cs typeface="Arial"/>
              </a:rPr>
              <a:t> </a:t>
            </a:r>
            <a:r>
              <a:rPr sz="2200" dirty="0">
                <a:solidFill>
                  <a:srgbClr val="191918"/>
                </a:solidFill>
                <a:latin typeface="Arial"/>
                <a:cs typeface="Arial"/>
              </a:rPr>
              <a:t>the</a:t>
            </a:r>
            <a:r>
              <a:rPr sz="2200" spc="-50" dirty="0">
                <a:solidFill>
                  <a:srgbClr val="191918"/>
                </a:solidFill>
                <a:latin typeface="Arial"/>
                <a:cs typeface="Arial"/>
              </a:rPr>
              <a:t> </a:t>
            </a:r>
            <a:r>
              <a:rPr sz="2200" dirty="0">
                <a:solidFill>
                  <a:srgbClr val="191918"/>
                </a:solidFill>
                <a:latin typeface="Arial"/>
                <a:cs typeface="Arial"/>
              </a:rPr>
              <a:t>process</a:t>
            </a:r>
            <a:r>
              <a:rPr sz="2200" spc="-50" dirty="0">
                <a:solidFill>
                  <a:srgbClr val="191918"/>
                </a:solidFill>
                <a:latin typeface="Arial"/>
                <a:cs typeface="Arial"/>
              </a:rPr>
              <a:t> </a:t>
            </a:r>
            <a:r>
              <a:rPr sz="2200" dirty="0">
                <a:solidFill>
                  <a:srgbClr val="191918"/>
                </a:solidFill>
                <a:latin typeface="Arial"/>
                <a:cs typeface="Arial"/>
              </a:rPr>
              <a:t>the</a:t>
            </a:r>
            <a:r>
              <a:rPr sz="2200" spc="-50" dirty="0">
                <a:solidFill>
                  <a:srgbClr val="191918"/>
                </a:solidFill>
                <a:latin typeface="Arial"/>
                <a:cs typeface="Arial"/>
              </a:rPr>
              <a:t> </a:t>
            </a:r>
            <a:r>
              <a:rPr sz="2200" dirty="0">
                <a:solidFill>
                  <a:srgbClr val="191918"/>
                </a:solidFill>
                <a:latin typeface="Arial"/>
                <a:cs typeface="Arial"/>
              </a:rPr>
              <a:t>institution</a:t>
            </a:r>
            <a:r>
              <a:rPr sz="2200" spc="-50" dirty="0">
                <a:solidFill>
                  <a:srgbClr val="191918"/>
                </a:solidFill>
                <a:latin typeface="Arial"/>
                <a:cs typeface="Arial"/>
              </a:rPr>
              <a:t> </a:t>
            </a:r>
            <a:r>
              <a:rPr sz="2200" dirty="0">
                <a:solidFill>
                  <a:srgbClr val="191918"/>
                </a:solidFill>
                <a:latin typeface="Arial"/>
                <a:cs typeface="Arial"/>
              </a:rPr>
              <a:t>will</a:t>
            </a:r>
            <a:r>
              <a:rPr sz="2200" spc="-50" dirty="0">
                <a:solidFill>
                  <a:srgbClr val="191918"/>
                </a:solidFill>
                <a:latin typeface="Arial"/>
                <a:cs typeface="Arial"/>
              </a:rPr>
              <a:t> </a:t>
            </a:r>
            <a:r>
              <a:rPr sz="2200" dirty="0">
                <a:solidFill>
                  <a:srgbClr val="191918"/>
                </a:solidFill>
                <a:latin typeface="Arial"/>
                <a:cs typeface="Arial"/>
              </a:rPr>
              <a:t>use</a:t>
            </a:r>
            <a:r>
              <a:rPr sz="2200" spc="-50" dirty="0">
                <a:solidFill>
                  <a:srgbClr val="191918"/>
                </a:solidFill>
                <a:latin typeface="Arial"/>
                <a:cs typeface="Arial"/>
              </a:rPr>
              <a:t> </a:t>
            </a:r>
            <a:r>
              <a:rPr sz="2200" dirty="0">
                <a:solidFill>
                  <a:srgbClr val="191918"/>
                </a:solidFill>
                <a:latin typeface="Arial"/>
                <a:cs typeface="Arial"/>
              </a:rPr>
              <a:t>to</a:t>
            </a:r>
            <a:r>
              <a:rPr sz="2200" spc="-50" dirty="0">
                <a:solidFill>
                  <a:srgbClr val="191918"/>
                </a:solidFill>
                <a:latin typeface="Arial"/>
                <a:cs typeface="Arial"/>
              </a:rPr>
              <a:t> </a:t>
            </a:r>
            <a:r>
              <a:rPr sz="2200" dirty="0">
                <a:solidFill>
                  <a:srgbClr val="191918"/>
                </a:solidFill>
                <a:latin typeface="Arial"/>
                <a:cs typeface="Arial"/>
              </a:rPr>
              <a:t>confirm</a:t>
            </a:r>
            <a:r>
              <a:rPr sz="2200" spc="-50" dirty="0">
                <a:solidFill>
                  <a:srgbClr val="191918"/>
                </a:solidFill>
                <a:latin typeface="Arial"/>
                <a:cs typeface="Arial"/>
              </a:rPr>
              <a:t> </a:t>
            </a:r>
            <a:r>
              <a:rPr sz="2200" dirty="0">
                <a:solidFill>
                  <a:srgbClr val="191918"/>
                </a:solidFill>
                <a:latin typeface="Arial"/>
                <a:cs typeface="Arial"/>
              </a:rPr>
              <a:t>the</a:t>
            </a:r>
            <a:r>
              <a:rPr sz="2200" spc="-50" dirty="0">
                <a:solidFill>
                  <a:srgbClr val="191918"/>
                </a:solidFill>
                <a:latin typeface="Arial"/>
                <a:cs typeface="Arial"/>
              </a:rPr>
              <a:t> </a:t>
            </a:r>
            <a:r>
              <a:rPr sz="2200" dirty="0">
                <a:solidFill>
                  <a:srgbClr val="191918"/>
                </a:solidFill>
                <a:latin typeface="Arial"/>
                <a:cs typeface="Arial"/>
              </a:rPr>
              <a:t>presence</a:t>
            </a:r>
            <a:r>
              <a:rPr lang="en-US" sz="2200" dirty="0">
                <a:solidFill>
                  <a:srgbClr val="191918"/>
                </a:solidFill>
                <a:latin typeface="Arial"/>
                <a:cs typeface="Arial"/>
              </a:rPr>
              <a:t> </a:t>
            </a:r>
            <a:r>
              <a:rPr sz="2200" spc="-25" dirty="0">
                <a:solidFill>
                  <a:srgbClr val="191918"/>
                </a:solidFill>
                <a:latin typeface="Arial"/>
                <a:cs typeface="Arial"/>
              </a:rPr>
              <a:t>of 	</a:t>
            </a:r>
            <a:r>
              <a:rPr sz="2200" dirty="0">
                <a:solidFill>
                  <a:srgbClr val="191918"/>
                </a:solidFill>
                <a:latin typeface="Arial"/>
                <a:cs typeface="Arial"/>
              </a:rPr>
              <a:t>such</a:t>
            </a:r>
            <a:r>
              <a:rPr sz="2200" spc="-45" dirty="0">
                <a:solidFill>
                  <a:srgbClr val="191918"/>
                </a:solidFill>
                <a:latin typeface="Arial"/>
                <a:cs typeface="Arial"/>
              </a:rPr>
              <a:t> </a:t>
            </a:r>
            <a:r>
              <a:rPr sz="2200" dirty="0">
                <a:solidFill>
                  <a:srgbClr val="191918"/>
                </a:solidFill>
                <a:latin typeface="Arial"/>
                <a:cs typeface="Arial"/>
              </a:rPr>
              <a:t>a</a:t>
            </a:r>
            <a:r>
              <a:rPr sz="2200" spc="-40" dirty="0">
                <a:solidFill>
                  <a:srgbClr val="191918"/>
                </a:solidFill>
                <a:latin typeface="Arial"/>
                <a:cs typeface="Arial"/>
              </a:rPr>
              <a:t> </a:t>
            </a:r>
            <a:r>
              <a:rPr sz="2200" spc="-10" dirty="0">
                <a:solidFill>
                  <a:srgbClr val="191918"/>
                </a:solidFill>
                <a:latin typeface="Arial"/>
                <a:cs typeface="Arial"/>
              </a:rPr>
              <a:t>condition</a:t>
            </a:r>
            <a:endParaRPr sz="2200" dirty="0">
              <a:latin typeface="Arial"/>
              <a:cs typeface="Arial"/>
            </a:endParaRPr>
          </a:p>
          <a:p>
            <a:pPr marL="109220" marR="300355" indent="-106680">
              <a:lnSpc>
                <a:spcPct val="107900"/>
              </a:lnSpc>
              <a:spcBef>
                <a:spcPts val="1005"/>
              </a:spcBef>
              <a:buClr>
                <a:srgbClr val="3EA11B"/>
              </a:buClr>
              <a:buSzPct val="95454"/>
              <a:buChar char="•"/>
              <a:tabLst>
                <a:tab pos="110489" algn="l"/>
              </a:tabLst>
            </a:pPr>
            <a:r>
              <a:rPr sz="2200" dirty="0">
                <a:solidFill>
                  <a:srgbClr val="191918"/>
                </a:solidFill>
                <a:latin typeface="Arial"/>
                <a:cs typeface="Arial"/>
              </a:rPr>
              <a:t>An</a:t>
            </a:r>
            <a:r>
              <a:rPr sz="2200" spc="-75" dirty="0">
                <a:solidFill>
                  <a:srgbClr val="191918"/>
                </a:solidFill>
                <a:latin typeface="Arial"/>
                <a:cs typeface="Arial"/>
              </a:rPr>
              <a:t> </a:t>
            </a:r>
            <a:r>
              <a:rPr sz="2200" dirty="0">
                <a:solidFill>
                  <a:srgbClr val="191918"/>
                </a:solidFill>
                <a:latin typeface="Arial"/>
                <a:cs typeface="Arial"/>
              </a:rPr>
              <a:t>institution</a:t>
            </a:r>
            <a:r>
              <a:rPr sz="2200" spc="-70" dirty="0">
                <a:solidFill>
                  <a:srgbClr val="191918"/>
                </a:solidFill>
                <a:latin typeface="Arial"/>
                <a:cs typeface="Arial"/>
              </a:rPr>
              <a:t> </a:t>
            </a:r>
            <a:r>
              <a:rPr sz="2200" dirty="0">
                <a:solidFill>
                  <a:srgbClr val="191918"/>
                </a:solidFill>
                <a:latin typeface="Arial"/>
                <a:cs typeface="Arial"/>
              </a:rPr>
              <a:t>must</a:t>
            </a:r>
            <a:r>
              <a:rPr sz="2200" spc="-75" dirty="0">
                <a:solidFill>
                  <a:srgbClr val="191918"/>
                </a:solidFill>
                <a:latin typeface="Arial"/>
                <a:cs typeface="Arial"/>
              </a:rPr>
              <a:t> </a:t>
            </a:r>
            <a:r>
              <a:rPr sz="2200" dirty="0">
                <a:solidFill>
                  <a:srgbClr val="191918"/>
                </a:solidFill>
                <a:latin typeface="Arial"/>
                <a:cs typeface="Arial"/>
              </a:rPr>
              <a:t>also</a:t>
            </a:r>
            <a:r>
              <a:rPr sz="2200" spc="-70" dirty="0">
                <a:solidFill>
                  <a:srgbClr val="191918"/>
                </a:solidFill>
                <a:latin typeface="Arial"/>
                <a:cs typeface="Arial"/>
              </a:rPr>
              <a:t> </a:t>
            </a:r>
            <a:r>
              <a:rPr sz="2200" dirty="0">
                <a:solidFill>
                  <a:srgbClr val="191918"/>
                </a:solidFill>
                <a:latin typeface="Arial"/>
                <a:cs typeface="Arial"/>
              </a:rPr>
              <a:t>determine</a:t>
            </a:r>
            <a:r>
              <a:rPr sz="2200" spc="-75" dirty="0">
                <a:solidFill>
                  <a:srgbClr val="191918"/>
                </a:solidFill>
                <a:latin typeface="Arial"/>
                <a:cs typeface="Arial"/>
              </a:rPr>
              <a:t> </a:t>
            </a:r>
            <a:r>
              <a:rPr sz="2200" dirty="0">
                <a:solidFill>
                  <a:srgbClr val="191918"/>
                </a:solidFill>
                <a:latin typeface="Arial"/>
                <a:cs typeface="Arial"/>
              </a:rPr>
              <a:t>the</a:t>
            </a:r>
            <a:r>
              <a:rPr sz="2200" spc="-70" dirty="0">
                <a:solidFill>
                  <a:srgbClr val="191918"/>
                </a:solidFill>
                <a:latin typeface="Arial"/>
                <a:cs typeface="Arial"/>
              </a:rPr>
              <a:t> </a:t>
            </a:r>
            <a:r>
              <a:rPr sz="2200" dirty="0">
                <a:solidFill>
                  <a:srgbClr val="191918"/>
                </a:solidFill>
                <a:latin typeface="Arial"/>
                <a:cs typeface="Arial"/>
              </a:rPr>
              <a:t>segment</a:t>
            </a:r>
            <a:r>
              <a:rPr sz="2200" spc="-70" dirty="0">
                <a:solidFill>
                  <a:srgbClr val="191918"/>
                </a:solidFill>
                <a:latin typeface="Arial"/>
                <a:cs typeface="Arial"/>
              </a:rPr>
              <a:t> </a:t>
            </a:r>
            <a:r>
              <a:rPr sz="2200" dirty="0">
                <a:solidFill>
                  <a:srgbClr val="191918"/>
                </a:solidFill>
                <a:latin typeface="Arial"/>
                <a:cs typeface="Arial"/>
              </a:rPr>
              <a:t>or</a:t>
            </a:r>
            <a:r>
              <a:rPr sz="2200" spc="-75" dirty="0">
                <a:solidFill>
                  <a:srgbClr val="191918"/>
                </a:solidFill>
                <a:latin typeface="Arial"/>
                <a:cs typeface="Arial"/>
              </a:rPr>
              <a:t> </a:t>
            </a:r>
            <a:r>
              <a:rPr sz="2200" dirty="0">
                <a:solidFill>
                  <a:srgbClr val="191918"/>
                </a:solidFill>
                <a:latin typeface="Arial"/>
                <a:cs typeface="Arial"/>
              </a:rPr>
              <a:t>segments</a:t>
            </a:r>
            <a:r>
              <a:rPr sz="2200" spc="-70" dirty="0">
                <a:solidFill>
                  <a:srgbClr val="191918"/>
                </a:solidFill>
                <a:latin typeface="Arial"/>
                <a:cs typeface="Arial"/>
              </a:rPr>
              <a:t> </a:t>
            </a:r>
            <a:r>
              <a:rPr sz="2200" dirty="0">
                <a:solidFill>
                  <a:srgbClr val="191918"/>
                </a:solidFill>
                <a:latin typeface="Arial"/>
                <a:cs typeface="Arial"/>
              </a:rPr>
              <a:t>of</a:t>
            </a:r>
            <a:r>
              <a:rPr sz="2200" spc="-75" dirty="0">
                <a:solidFill>
                  <a:srgbClr val="191918"/>
                </a:solidFill>
                <a:latin typeface="Arial"/>
                <a:cs typeface="Arial"/>
              </a:rPr>
              <a:t> </a:t>
            </a:r>
            <a:r>
              <a:rPr sz="2200" dirty="0">
                <a:solidFill>
                  <a:srgbClr val="191918"/>
                </a:solidFill>
                <a:latin typeface="Arial"/>
                <a:cs typeface="Arial"/>
              </a:rPr>
              <a:t>the</a:t>
            </a:r>
            <a:r>
              <a:rPr sz="2200" spc="-70" dirty="0">
                <a:solidFill>
                  <a:srgbClr val="191918"/>
                </a:solidFill>
                <a:latin typeface="Arial"/>
                <a:cs typeface="Arial"/>
              </a:rPr>
              <a:t> </a:t>
            </a:r>
            <a:r>
              <a:rPr sz="2200" spc="-10" dirty="0">
                <a:solidFill>
                  <a:srgbClr val="191918"/>
                </a:solidFill>
                <a:latin typeface="Arial"/>
                <a:cs typeface="Arial"/>
              </a:rPr>
              <a:t>campus 	</a:t>
            </a:r>
            <a:r>
              <a:rPr sz="2200" dirty="0">
                <a:solidFill>
                  <a:srgbClr val="191918"/>
                </a:solidFill>
                <a:latin typeface="Arial"/>
                <a:cs typeface="Arial"/>
              </a:rPr>
              <a:t>community</a:t>
            </a:r>
            <a:r>
              <a:rPr sz="2200" spc="-75" dirty="0">
                <a:solidFill>
                  <a:srgbClr val="191918"/>
                </a:solidFill>
                <a:latin typeface="Arial"/>
                <a:cs typeface="Arial"/>
              </a:rPr>
              <a:t> </a:t>
            </a:r>
            <a:r>
              <a:rPr sz="2200" dirty="0">
                <a:solidFill>
                  <a:srgbClr val="191918"/>
                </a:solidFill>
                <a:latin typeface="Arial"/>
                <a:cs typeface="Arial"/>
              </a:rPr>
              <a:t>that</a:t>
            </a:r>
            <a:r>
              <a:rPr sz="2200" spc="-70" dirty="0">
                <a:solidFill>
                  <a:srgbClr val="191918"/>
                </a:solidFill>
                <a:latin typeface="Arial"/>
                <a:cs typeface="Arial"/>
              </a:rPr>
              <a:t> </a:t>
            </a:r>
            <a:r>
              <a:rPr sz="2200" dirty="0">
                <a:solidFill>
                  <a:srgbClr val="191918"/>
                </a:solidFill>
                <a:latin typeface="Arial"/>
                <a:cs typeface="Arial"/>
              </a:rPr>
              <a:t>need</a:t>
            </a:r>
            <a:r>
              <a:rPr sz="2200" spc="-75" dirty="0">
                <a:solidFill>
                  <a:srgbClr val="191918"/>
                </a:solidFill>
                <a:latin typeface="Arial"/>
                <a:cs typeface="Arial"/>
              </a:rPr>
              <a:t> </a:t>
            </a:r>
            <a:r>
              <a:rPr sz="2200" dirty="0">
                <a:solidFill>
                  <a:srgbClr val="191918"/>
                </a:solidFill>
                <a:latin typeface="Arial"/>
                <a:cs typeface="Arial"/>
              </a:rPr>
              <a:t>to</a:t>
            </a:r>
            <a:r>
              <a:rPr sz="2200" spc="-70" dirty="0">
                <a:solidFill>
                  <a:srgbClr val="191918"/>
                </a:solidFill>
                <a:latin typeface="Arial"/>
                <a:cs typeface="Arial"/>
              </a:rPr>
              <a:t> </a:t>
            </a:r>
            <a:r>
              <a:rPr sz="2200" dirty="0">
                <a:solidFill>
                  <a:srgbClr val="191918"/>
                </a:solidFill>
                <a:latin typeface="Arial"/>
                <a:cs typeface="Arial"/>
              </a:rPr>
              <a:t>receive</a:t>
            </a:r>
            <a:r>
              <a:rPr sz="2200" spc="-75" dirty="0">
                <a:solidFill>
                  <a:srgbClr val="191918"/>
                </a:solidFill>
                <a:latin typeface="Arial"/>
                <a:cs typeface="Arial"/>
              </a:rPr>
              <a:t> </a:t>
            </a:r>
            <a:r>
              <a:rPr sz="2200" dirty="0">
                <a:solidFill>
                  <a:srgbClr val="191918"/>
                </a:solidFill>
                <a:latin typeface="Arial"/>
                <a:cs typeface="Arial"/>
              </a:rPr>
              <a:t>the</a:t>
            </a:r>
            <a:r>
              <a:rPr sz="2200" spc="-70" dirty="0">
                <a:solidFill>
                  <a:srgbClr val="191918"/>
                </a:solidFill>
                <a:latin typeface="Arial"/>
                <a:cs typeface="Arial"/>
              </a:rPr>
              <a:t> </a:t>
            </a:r>
            <a:r>
              <a:rPr sz="2200" dirty="0">
                <a:solidFill>
                  <a:srgbClr val="191918"/>
                </a:solidFill>
                <a:latin typeface="Arial"/>
                <a:cs typeface="Arial"/>
              </a:rPr>
              <a:t>notice</a:t>
            </a:r>
            <a:r>
              <a:rPr sz="2200" spc="-75" dirty="0">
                <a:solidFill>
                  <a:srgbClr val="191918"/>
                </a:solidFill>
                <a:latin typeface="Arial"/>
                <a:cs typeface="Arial"/>
              </a:rPr>
              <a:t> </a:t>
            </a:r>
            <a:r>
              <a:rPr sz="2200" dirty="0">
                <a:solidFill>
                  <a:srgbClr val="191918"/>
                </a:solidFill>
                <a:latin typeface="Arial"/>
                <a:cs typeface="Arial"/>
              </a:rPr>
              <a:t>then</a:t>
            </a:r>
            <a:r>
              <a:rPr sz="2200" spc="-70" dirty="0">
                <a:solidFill>
                  <a:srgbClr val="191918"/>
                </a:solidFill>
                <a:latin typeface="Arial"/>
                <a:cs typeface="Arial"/>
              </a:rPr>
              <a:t> </a:t>
            </a:r>
            <a:r>
              <a:rPr sz="2200" dirty="0">
                <a:solidFill>
                  <a:srgbClr val="191918"/>
                </a:solidFill>
                <a:latin typeface="Arial"/>
                <a:cs typeface="Arial"/>
              </a:rPr>
              <a:t>quickly</a:t>
            </a:r>
            <a:r>
              <a:rPr sz="2200" spc="-75" dirty="0">
                <a:solidFill>
                  <a:srgbClr val="191918"/>
                </a:solidFill>
                <a:latin typeface="Arial"/>
                <a:cs typeface="Arial"/>
              </a:rPr>
              <a:t> </a:t>
            </a:r>
            <a:r>
              <a:rPr sz="2200" dirty="0">
                <a:solidFill>
                  <a:srgbClr val="191918"/>
                </a:solidFill>
                <a:latin typeface="Arial"/>
                <a:cs typeface="Arial"/>
              </a:rPr>
              <a:t>determine</a:t>
            </a:r>
            <a:r>
              <a:rPr sz="2200" spc="-70" dirty="0">
                <a:solidFill>
                  <a:srgbClr val="191918"/>
                </a:solidFill>
                <a:latin typeface="Arial"/>
                <a:cs typeface="Arial"/>
              </a:rPr>
              <a:t> </a:t>
            </a:r>
            <a:r>
              <a:rPr sz="2200" dirty="0">
                <a:solidFill>
                  <a:srgbClr val="191918"/>
                </a:solidFill>
                <a:latin typeface="Arial"/>
                <a:cs typeface="Arial"/>
              </a:rPr>
              <a:t>the</a:t>
            </a:r>
            <a:r>
              <a:rPr sz="2200" spc="-75" dirty="0">
                <a:solidFill>
                  <a:srgbClr val="191918"/>
                </a:solidFill>
                <a:latin typeface="Arial"/>
                <a:cs typeface="Arial"/>
              </a:rPr>
              <a:t> </a:t>
            </a:r>
            <a:r>
              <a:rPr sz="2200" dirty="0">
                <a:solidFill>
                  <a:srgbClr val="191918"/>
                </a:solidFill>
                <a:latin typeface="Arial"/>
                <a:cs typeface="Arial"/>
              </a:rPr>
              <a:t>content</a:t>
            </a:r>
            <a:r>
              <a:rPr sz="2200" spc="-70" dirty="0">
                <a:solidFill>
                  <a:srgbClr val="191918"/>
                </a:solidFill>
                <a:latin typeface="Arial"/>
                <a:cs typeface="Arial"/>
              </a:rPr>
              <a:t> </a:t>
            </a:r>
            <a:r>
              <a:rPr sz="2200" spc="-25" dirty="0">
                <a:solidFill>
                  <a:srgbClr val="191918"/>
                </a:solidFill>
                <a:latin typeface="Arial"/>
                <a:cs typeface="Arial"/>
              </a:rPr>
              <a:t>of 	</a:t>
            </a:r>
            <a:r>
              <a:rPr sz="2200" dirty="0">
                <a:solidFill>
                  <a:srgbClr val="191918"/>
                </a:solidFill>
                <a:latin typeface="Arial"/>
                <a:cs typeface="Arial"/>
              </a:rPr>
              <a:t>the</a:t>
            </a:r>
            <a:r>
              <a:rPr sz="2200" spc="-65" dirty="0">
                <a:solidFill>
                  <a:srgbClr val="191918"/>
                </a:solidFill>
                <a:latin typeface="Arial"/>
                <a:cs typeface="Arial"/>
              </a:rPr>
              <a:t> </a:t>
            </a:r>
            <a:r>
              <a:rPr sz="2200" dirty="0">
                <a:solidFill>
                  <a:srgbClr val="191918"/>
                </a:solidFill>
                <a:latin typeface="Arial"/>
                <a:cs typeface="Arial"/>
              </a:rPr>
              <a:t>notice</a:t>
            </a:r>
            <a:r>
              <a:rPr sz="2200" spc="-65" dirty="0">
                <a:solidFill>
                  <a:srgbClr val="191918"/>
                </a:solidFill>
                <a:latin typeface="Arial"/>
                <a:cs typeface="Arial"/>
              </a:rPr>
              <a:t> </a:t>
            </a:r>
            <a:r>
              <a:rPr sz="2200" dirty="0">
                <a:solidFill>
                  <a:srgbClr val="191918"/>
                </a:solidFill>
                <a:latin typeface="Arial"/>
                <a:cs typeface="Arial"/>
              </a:rPr>
              <a:t>and</a:t>
            </a:r>
            <a:r>
              <a:rPr sz="2200" spc="-65" dirty="0">
                <a:solidFill>
                  <a:srgbClr val="191918"/>
                </a:solidFill>
                <a:latin typeface="Arial"/>
                <a:cs typeface="Arial"/>
              </a:rPr>
              <a:t> </a:t>
            </a:r>
            <a:r>
              <a:rPr sz="2200" dirty="0">
                <a:solidFill>
                  <a:srgbClr val="191918"/>
                </a:solidFill>
                <a:latin typeface="Arial"/>
                <a:cs typeface="Arial"/>
              </a:rPr>
              <a:t>initiate</a:t>
            </a:r>
            <a:r>
              <a:rPr sz="2200" spc="-60" dirty="0">
                <a:solidFill>
                  <a:srgbClr val="191918"/>
                </a:solidFill>
                <a:latin typeface="Arial"/>
                <a:cs typeface="Arial"/>
              </a:rPr>
              <a:t> </a:t>
            </a:r>
            <a:r>
              <a:rPr sz="2200" dirty="0">
                <a:solidFill>
                  <a:srgbClr val="191918"/>
                </a:solidFill>
                <a:latin typeface="Arial"/>
                <a:cs typeface="Arial"/>
              </a:rPr>
              <a:t>the</a:t>
            </a:r>
            <a:r>
              <a:rPr sz="2200" spc="-65" dirty="0">
                <a:solidFill>
                  <a:srgbClr val="191918"/>
                </a:solidFill>
                <a:latin typeface="Arial"/>
                <a:cs typeface="Arial"/>
              </a:rPr>
              <a:t> </a:t>
            </a:r>
            <a:r>
              <a:rPr sz="2200" spc="-10" dirty="0">
                <a:solidFill>
                  <a:srgbClr val="191918"/>
                </a:solidFill>
                <a:latin typeface="Arial"/>
                <a:cs typeface="Arial"/>
              </a:rPr>
              <a:t>notification</a:t>
            </a:r>
            <a:r>
              <a:rPr sz="2200" spc="-65" dirty="0">
                <a:solidFill>
                  <a:srgbClr val="191918"/>
                </a:solidFill>
                <a:latin typeface="Arial"/>
                <a:cs typeface="Arial"/>
              </a:rPr>
              <a:t> </a:t>
            </a:r>
            <a:r>
              <a:rPr sz="2200" spc="-10" dirty="0">
                <a:solidFill>
                  <a:srgbClr val="191918"/>
                </a:solidFill>
                <a:latin typeface="Arial"/>
                <a:cs typeface="Arial"/>
              </a:rPr>
              <a:t>system</a:t>
            </a:r>
            <a:endParaRPr sz="2200" dirty="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99875" y="458194"/>
            <a:ext cx="8907145" cy="558800"/>
          </a:xfrm>
          <a:prstGeom prst="rect">
            <a:avLst/>
          </a:prstGeom>
        </p:spPr>
        <p:txBody>
          <a:bodyPr vert="horz" wrap="square" lIns="0" tIns="12700" rIns="0" bIns="0" rtlCol="0">
            <a:spAutoFit/>
          </a:bodyPr>
          <a:lstStyle/>
          <a:p>
            <a:pPr marL="12700">
              <a:lnSpc>
                <a:spcPct val="100000"/>
              </a:lnSpc>
              <a:spcBef>
                <a:spcPts val="100"/>
              </a:spcBef>
            </a:pPr>
            <a:r>
              <a:rPr sz="3500" spc="-20" dirty="0"/>
              <a:t>EMERGENCY</a:t>
            </a:r>
            <a:r>
              <a:rPr sz="3500" spc="-155" dirty="0"/>
              <a:t> </a:t>
            </a:r>
            <a:r>
              <a:rPr sz="3500" spc="-50" dirty="0"/>
              <a:t>EVACUATION</a:t>
            </a:r>
            <a:r>
              <a:rPr sz="3500" spc="-90" dirty="0"/>
              <a:t> </a:t>
            </a:r>
            <a:r>
              <a:rPr sz="3500" dirty="0"/>
              <a:t>&amp;</a:t>
            </a:r>
            <a:r>
              <a:rPr sz="3500" spc="-90" dirty="0"/>
              <a:t> </a:t>
            </a:r>
            <a:r>
              <a:rPr sz="3500" spc="-10" dirty="0"/>
              <a:t>RESPONSE</a:t>
            </a:r>
            <a:endParaRPr sz="3500" dirty="0"/>
          </a:p>
        </p:txBody>
      </p:sp>
      <p:sp>
        <p:nvSpPr>
          <p:cNvPr id="3" name="object 3"/>
          <p:cNvSpPr txBox="1"/>
          <p:nvPr/>
        </p:nvSpPr>
        <p:spPr>
          <a:xfrm>
            <a:off x="11694451" y="6330249"/>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27</a:t>
            </a:r>
            <a:endParaRPr sz="750" dirty="0">
              <a:latin typeface="Arial"/>
              <a:cs typeface="Arial"/>
            </a:endParaRPr>
          </a:p>
        </p:txBody>
      </p:sp>
      <p:sp>
        <p:nvSpPr>
          <p:cNvPr id="4" name="object 4"/>
          <p:cNvSpPr txBox="1"/>
          <p:nvPr/>
        </p:nvSpPr>
        <p:spPr>
          <a:xfrm>
            <a:off x="1072606" y="1324555"/>
            <a:ext cx="10121900" cy="5176520"/>
          </a:xfrm>
          <a:prstGeom prst="rect">
            <a:avLst/>
          </a:prstGeom>
        </p:spPr>
        <p:txBody>
          <a:bodyPr vert="horz" wrap="square" lIns="0" tIns="199390" rIns="0" bIns="0" rtlCol="0">
            <a:spAutoFit/>
          </a:bodyPr>
          <a:lstStyle/>
          <a:p>
            <a:pPr marL="136525" indent="-133350">
              <a:lnSpc>
                <a:spcPct val="100000"/>
              </a:lnSpc>
              <a:spcBef>
                <a:spcPts val="1570"/>
              </a:spcBef>
              <a:buClr>
                <a:srgbClr val="3EA11B"/>
              </a:buClr>
              <a:buSzPct val="96428"/>
              <a:buChar char="•"/>
              <a:tabLst>
                <a:tab pos="136525" algn="l"/>
              </a:tabLst>
            </a:pPr>
            <a:r>
              <a:rPr sz="2800" dirty="0">
                <a:solidFill>
                  <a:srgbClr val="191918"/>
                </a:solidFill>
                <a:latin typeface="Arial"/>
                <a:cs typeface="Arial"/>
              </a:rPr>
              <a:t>An</a:t>
            </a:r>
            <a:r>
              <a:rPr sz="2800" spc="-90" dirty="0">
                <a:solidFill>
                  <a:srgbClr val="191918"/>
                </a:solidFill>
                <a:latin typeface="Arial"/>
                <a:cs typeface="Arial"/>
              </a:rPr>
              <a:t> </a:t>
            </a:r>
            <a:r>
              <a:rPr sz="2800" spc="-10" dirty="0">
                <a:solidFill>
                  <a:srgbClr val="191918"/>
                </a:solidFill>
                <a:latin typeface="Arial"/>
                <a:cs typeface="Arial"/>
              </a:rPr>
              <a:t>institution’s</a:t>
            </a:r>
            <a:r>
              <a:rPr sz="2800" spc="-80" dirty="0">
                <a:solidFill>
                  <a:srgbClr val="191918"/>
                </a:solidFill>
                <a:latin typeface="Arial"/>
                <a:cs typeface="Arial"/>
              </a:rPr>
              <a:t> </a:t>
            </a:r>
            <a:r>
              <a:rPr sz="2800" dirty="0">
                <a:solidFill>
                  <a:srgbClr val="191918"/>
                </a:solidFill>
                <a:latin typeface="Arial"/>
                <a:cs typeface="Arial"/>
              </a:rPr>
              <a:t>EE&amp;R</a:t>
            </a:r>
            <a:r>
              <a:rPr sz="2800" spc="-75" dirty="0">
                <a:solidFill>
                  <a:srgbClr val="191918"/>
                </a:solidFill>
                <a:latin typeface="Arial"/>
                <a:cs typeface="Arial"/>
              </a:rPr>
              <a:t> </a:t>
            </a:r>
            <a:r>
              <a:rPr sz="2800" dirty="0">
                <a:solidFill>
                  <a:srgbClr val="191918"/>
                </a:solidFill>
                <a:latin typeface="Arial"/>
                <a:cs typeface="Arial"/>
              </a:rPr>
              <a:t>procedures</a:t>
            </a:r>
            <a:r>
              <a:rPr sz="2800" spc="-80" dirty="0">
                <a:solidFill>
                  <a:srgbClr val="191918"/>
                </a:solidFill>
                <a:latin typeface="Arial"/>
                <a:cs typeface="Arial"/>
              </a:rPr>
              <a:t> </a:t>
            </a:r>
            <a:r>
              <a:rPr sz="2800" dirty="0">
                <a:solidFill>
                  <a:srgbClr val="191918"/>
                </a:solidFill>
                <a:latin typeface="Arial"/>
                <a:cs typeface="Arial"/>
              </a:rPr>
              <a:t>must</a:t>
            </a:r>
            <a:r>
              <a:rPr sz="2800" spc="-80" dirty="0">
                <a:solidFill>
                  <a:srgbClr val="191918"/>
                </a:solidFill>
                <a:latin typeface="Arial"/>
                <a:cs typeface="Arial"/>
              </a:rPr>
              <a:t> </a:t>
            </a:r>
            <a:r>
              <a:rPr sz="2800" dirty="0">
                <a:solidFill>
                  <a:srgbClr val="191918"/>
                </a:solidFill>
                <a:latin typeface="Arial"/>
                <a:cs typeface="Arial"/>
              </a:rPr>
              <a:t>also</a:t>
            </a:r>
            <a:r>
              <a:rPr sz="2800" spc="-75" dirty="0">
                <a:solidFill>
                  <a:srgbClr val="191918"/>
                </a:solidFill>
                <a:latin typeface="Arial"/>
                <a:cs typeface="Arial"/>
              </a:rPr>
              <a:t> </a:t>
            </a:r>
            <a:r>
              <a:rPr sz="2800" spc="-10" dirty="0">
                <a:solidFill>
                  <a:srgbClr val="191918"/>
                </a:solidFill>
                <a:latin typeface="Arial"/>
                <a:cs typeface="Arial"/>
              </a:rPr>
              <a:t>include:</a:t>
            </a:r>
            <a:endParaRPr sz="2800" dirty="0">
              <a:latin typeface="Arial"/>
              <a:cs typeface="Arial"/>
            </a:endParaRPr>
          </a:p>
          <a:p>
            <a:pPr marL="591185" marR="748665" lvl="1" indent="-134620">
              <a:lnSpc>
                <a:spcPct val="107900"/>
              </a:lnSpc>
              <a:spcBef>
                <a:spcPts val="1035"/>
              </a:spcBef>
              <a:buClr>
                <a:srgbClr val="3EA11B"/>
              </a:buClr>
              <a:buChar char="•"/>
              <a:tabLst>
                <a:tab pos="593090" algn="l"/>
              </a:tabLst>
            </a:pPr>
            <a:r>
              <a:rPr sz="2400" dirty="0">
                <a:solidFill>
                  <a:srgbClr val="191918"/>
                </a:solidFill>
                <a:latin typeface="Arial"/>
                <a:cs typeface="Arial"/>
              </a:rPr>
              <a:t>A</a:t>
            </a:r>
            <a:r>
              <a:rPr sz="2400" spc="-170" dirty="0">
                <a:solidFill>
                  <a:srgbClr val="191918"/>
                </a:solidFill>
                <a:latin typeface="Arial"/>
                <a:cs typeface="Arial"/>
              </a:rPr>
              <a:t> </a:t>
            </a:r>
            <a:r>
              <a:rPr sz="2400" dirty="0">
                <a:solidFill>
                  <a:srgbClr val="191918"/>
                </a:solidFill>
                <a:latin typeface="Arial"/>
                <a:cs typeface="Arial"/>
              </a:rPr>
              <a:t>list</a:t>
            </a:r>
            <a:r>
              <a:rPr sz="2400" spc="-50" dirty="0">
                <a:solidFill>
                  <a:srgbClr val="191918"/>
                </a:solidFill>
                <a:latin typeface="Arial"/>
                <a:cs typeface="Arial"/>
              </a:rPr>
              <a:t> </a:t>
            </a:r>
            <a:r>
              <a:rPr sz="2400" dirty="0">
                <a:solidFill>
                  <a:srgbClr val="191918"/>
                </a:solidFill>
                <a:latin typeface="Arial"/>
                <a:cs typeface="Arial"/>
              </a:rPr>
              <a:t>of</a:t>
            </a:r>
            <a:r>
              <a:rPr sz="2400" spc="-45" dirty="0">
                <a:solidFill>
                  <a:srgbClr val="191918"/>
                </a:solidFill>
                <a:latin typeface="Arial"/>
                <a:cs typeface="Arial"/>
              </a:rPr>
              <a:t> </a:t>
            </a:r>
            <a:r>
              <a:rPr sz="2400" dirty="0">
                <a:solidFill>
                  <a:srgbClr val="191918"/>
                </a:solidFill>
                <a:latin typeface="Arial"/>
                <a:cs typeface="Arial"/>
              </a:rPr>
              <a:t>the</a:t>
            </a:r>
            <a:r>
              <a:rPr sz="2400" spc="-50" dirty="0">
                <a:solidFill>
                  <a:srgbClr val="191918"/>
                </a:solidFill>
                <a:latin typeface="Arial"/>
                <a:cs typeface="Arial"/>
              </a:rPr>
              <a:t> </a:t>
            </a:r>
            <a:r>
              <a:rPr sz="2400" dirty="0">
                <a:solidFill>
                  <a:srgbClr val="191918"/>
                </a:solidFill>
                <a:latin typeface="Arial"/>
                <a:cs typeface="Arial"/>
              </a:rPr>
              <a:t>titles</a:t>
            </a:r>
            <a:r>
              <a:rPr sz="2400" spc="-45" dirty="0">
                <a:solidFill>
                  <a:srgbClr val="191918"/>
                </a:solidFill>
                <a:latin typeface="Arial"/>
                <a:cs typeface="Arial"/>
              </a:rPr>
              <a:t> </a:t>
            </a:r>
            <a:r>
              <a:rPr sz="2400" dirty="0">
                <a:solidFill>
                  <a:srgbClr val="191918"/>
                </a:solidFill>
                <a:latin typeface="Arial"/>
                <a:cs typeface="Arial"/>
              </a:rPr>
              <a:t>of</a:t>
            </a:r>
            <a:r>
              <a:rPr sz="2400" spc="-45" dirty="0">
                <a:solidFill>
                  <a:srgbClr val="191918"/>
                </a:solidFill>
                <a:latin typeface="Arial"/>
                <a:cs typeface="Arial"/>
              </a:rPr>
              <a:t> </a:t>
            </a:r>
            <a:r>
              <a:rPr sz="2400" dirty="0">
                <a:solidFill>
                  <a:srgbClr val="191918"/>
                </a:solidFill>
                <a:latin typeface="Arial"/>
                <a:cs typeface="Arial"/>
              </a:rPr>
              <a:t>the</a:t>
            </a:r>
            <a:r>
              <a:rPr sz="2400" spc="-45" dirty="0">
                <a:solidFill>
                  <a:srgbClr val="191918"/>
                </a:solidFill>
                <a:latin typeface="Arial"/>
                <a:cs typeface="Arial"/>
              </a:rPr>
              <a:t> </a:t>
            </a:r>
            <a:r>
              <a:rPr sz="2400" dirty="0">
                <a:solidFill>
                  <a:srgbClr val="191918"/>
                </a:solidFill>
                <a:latin typeface="Arial"/>
                <a:cs typeface="Arial"/>
              </a:rPr>
              <a:t>person</a:t>
            </a:r>
            <a:r>
              <a:rPr sz="2400" spc="-45" dirty="0">
                <a:solidFill>
                  <a:srgbClr val="191918"/>
                </a:solidFill>
                <a:latin typeface="Arial"/>
                <a:cs typeface="Arial"/>
              </a:rPr>
              <a:t> </a:t>
            </a:r>
            <a:r>
              <a:rPr sz="2400" dirty="0">
                <a:solidFill>
                  <a:srgbClr val="191918"/>
                </a:solidFill>
                <a:latin typeface="Arial"/>
                <a:cs typeface="Arial"/>
              </a:rPr>
              <a:t>or</a:t>
            </a:r>
            <a:r>
              <a:rPr sz="2400" spc="-50" dirty="0">
                <a:solidFill>
                  <a:srgbClr val="191918"/>
                </a:solidFill>
                <a:latin typeface="Arial"/>
                <a:cs typeface="Arial"/>
              </a:rPr>
              <a:t> </a:t>
            </a:r>
            <a:r>
              <a:rPr sz="2400" dirty="0">
                <a:solidFill>
                  <a:srgbClr val="191918"/>
                </a:solidFill>
                <a:latin typeface="Arial"/>
                <a:cs typeface="Arial"/>
              </a:rPr>
              <a:t>persons</a:t>
            </a:r>
            <a:r>
              <a:rPr sz="2400" spc="-45" dirty="0">
                <a:solidFill>
                  <a:srgbClr val="191918"/>
                </a:solidFill>
                <a:latin typeface="Arial"/>
                <a:cs typeface="Arial"/>
              </a:rPr>
              <a:t> </a:t>
            </a:r>
            <a:r>
              <a:rPr sz="2400" dirty="0">
                <a:solidFill>
                  <a:srgbClr val="191918"/>
                </a:solidFill>
                <a:latin typeface="Arial"/>
                <a:cs typeface="Arial"/>
              </a:rPr>
              <a:t>or</a:t>
            </a:r>
            <a:r>
              <a:rPr sz="2400" spc="-45" dirty="0">
                <a:solidFill>
                  <a:srgbClr val="191918"/>
                </a:solidFill>
                <a:latin typeface="Arial"/>
                <a:cs typeface="Arial"/>
              </a:rPr>
              <a:t> </a:t>
            </a:r>
            <a:r>
              <a:rPr sz="2400" spc="-10" dirty="0">
                <a:solidFill>
                  <a:srgbClr val="191918"/>
                </a:solidFill>
                <a:latin typeface="Arial"/>
                <a:cs typeface="Arial"/>
              </a:rPr>
              <a:t>organization</a:t>
            </a:r>
            <a:r>
              <a:rPr sz="2400" spc="-45" dirty="0">
                <a:solidFill>
                  <a:srgbClr val="191918"/>
                </a:solidFill>
                <a:latin typeface="Arial"/>
                <a:cs typeface="Arial"/>
              </a:rPr>
              <a:t> </a:t>
            </a:r>
            <a:r>
              <a:rPr sz="2400" spc="-25" dirty="0">
                <a:solidFill>
                  <a:srgbClr val="191918"/>
                </a:solidFill>
                <a:latin typeface="Arial"/>
                <a:cs typeface="Arial"/>
              </a:rPr>
              <a:t>or 	</a:t>
            </a:r>
            <a:r>
              <a:rPr sz="2400" dirty="0">
                <a:solidFill>
                  <a:srgbClr val="191918"/>
                </a:solidFill>
                <a:latin typeface="Arial"/>
                <a:cs typeface="Arial"/>
              </a:rPr>
              <a:t>organizations</a:t>
            </a:r>
            <a:r>
              <a:rPr sz="2400" spc="-75" dirty="0">
                <a:solidFill>
                  <a:srgbClr val="191918"/>
                </a:solidFill>
                <a:latin typeface="Arial"/>
                <a:cs typeface="Arial"/>
              </a:rPr>
              <a:t> </a:t>
            </a:r>
            <a:r>
              <a:rPr sz="2400" spc="-10" dirty="0">
                <a:solidFill>
                  <a:srgbClr val="191918"/>
                </a:solidFill>
                <a:latin typeface="Arial"/>
                <a:cs typeface="Arial"/>
              </a:rPr>
              <a:t>responsible</a:t>
            </a:r>
            <a:r>
              <a:rPr sz="2400" spc="-70" dirty="0">
                <a:solidFill>
                  <a:srgbClr val="191918"/>
                </a:solidFill>
                <a:latin typeface="Arial"/>
                <a:cs typeface="Arial"/>
              </a:rPr>
              <a:t> </a:t>
            </a:r>
            <a:r>
              <a:rPr sz="2400" dirty="0">
                <a:solidFill>
                  <a:srgbClr val="191918"/>
                </a:solidFill>
                <a:latin typeface="Arial"/>
                <a:cs typeface="Arial"/>
              </a:rPr>
              <a:t>for</a:t>
            </a:r>
            <a:r>
              <a:rPr sz="2400" spc="-70" dirty="0">
                <a:solidFill>
                  <a:srgbClr val="191918"/>
                </a:solidFill>
                <a:latin typeface="Arial"/>
                <a:cs typeface="Arial"/>
              </a:rPr>
              <a:t> </a:t>
            </a:r>
            <a:r>
              <a:rPr sz="2400" dirty="0">
                <a:solidFill>
                  <a:srgbClr val="191918"/>
                </a:solidFill>
                <a:latin typeface="Arial"/>
                <a:cs typeface="Arial"/>
              </a:rPr>
              <a:t>carrying</a:t>
            </a:r>
            <a:r>
              <a:rPr sz="2400" spc="-70" dirty="0">
                <a:solidFill>
                  <a:srgbClr val="191918"/>
                </a:solidFill>
                <a:latin typeface="Arial"/>
                <a:cs typeface="Arial"/>
              </a:rPr>
              <a:t> </a:t>
            </a:r>
            <a:r>
              <a:rPr sz="2400" dirty="0">
                <a:solidFill>
                  <a:srgbClr val="191918"/>
                </a:solidFill>
                <a:latin typeface="Arial"/>
                <a:cs typeface="Arial"/>
              </a:rPr>
              <a:t>out</a:t>
            </a:r>
            <a:r>
              <a:rPr sz="2400" spc="-75" dirty="0">
                <a:solidFill>
                  <a:srgbClr val="191918"/>
                </a:solidFill>
                <a:latin typeface="Arial"/>
                <a:cs typeface="Arial"/>
              </a:rPr>
              <a:t> </a:t>
            </a:r>
            <a:r>
              <a:rPr sz="2400" dirty="0">
                <a:solidFill>
                  <a:srgbClr val="191918"/>
                </a:solidFill>
                <a:latin typeface="Arial"/>
                <a:cs typeface="Arial"/>
              </a:rPr>
              <a:t>the</a:t>
            </a:r>
            <a:r>
              <a:rPr sz="2400" spc="-70" dirty="0">
                <a:solidFill>
                  <a:srgbClr val="191918"/>
                </a:solidFill>
                <a:latin typeface="Arial"/>
                <a:cs typeface="Arial"/>
              </a:rPr>
              <a:t> </a:t>
            </a:r>
            <a:r>
              <a:rPr sz="2400" spc="-10" dirty="0">
                <a:solidFill>
                  <a:srgbClr val="191918"/>
                </a:solidFill>
                <a:latin typeface="Arial"/>
                <a:cs typeface="Arial"/>
              </a:rPr>
              <a:t>notification</a:t>
            </a:r>
            <a:r>
              <a:rPr sz="2400" spc="-70" dirty="0">
                <a:solidFill>
                  <a:srgbClr val="191918"/>
                </a:solidFill>
                <a:latin typeface="Arial"/>
                <a:cs typeface="Arial"/>
              </a:rPr>
              <a:t> </a:t>
            </a:r>
            <a:r>
              <a:rPr sz="2400" spc="-10" dirty="0">
                <a:solidFill>
                  <a:srgbClr val="191918"/>
                </a:solidFill>
                <a:latin typeface="Arial"/>
                <a:cs typeface="Arial"/>
              </a:rPr>
              <a:t>process</a:t>
            </a:r>
            <a:endParaRPr sz="2400" dirty="0">
              <a:latin typeface="Arial"/>
              <a:cs typeface="Arial"/>
            </a:endParaRPr>
          </a:p>
          <a:p>
            <a:pPr marL="591185" marR="5080" lvl="1" indent="-134620">
              <a:lnSpc>
                <a:spcPct val="107900"/>
              </a:lnSpc>
              <a:spcBef>
                <a:spcPts val="1205"/>
              </a:spcBef>
              <a:buClr>
                <a:srgbClr val="3EA11B"/>
              </a:buClr>
              <a:buChar char="•"/>
              <a:tabLst>
                <a:tab pos="593090" algn="l"/>
              </a:tabLst>
            </a:pPr>
            <a:r>
              <a:rPr sz="2400" dirty="0">
                <a:solidFill>
                  <a:srgbClr val="191918"/>
                </a:solidFill>
                <a:latin typeface="Arial"/>
                <a:cs typeface="Arial"/>
              </a:rPr>
              <a:t>The</a:t>
            </a:r>
            <a:r>
              <a:rPr sz="2400" spc="-60" dirty="0">
                <a:solidFill>
                  <a:srgbClr val="191918"/>
                </a:solidFill>
                <a:latin typeface="Arial"/>
                <a:cs typeface="Arial"/>
              </a:rPr>
              <a:t> </a:t>
            </a:r>
            <a:r>
              <a:rPr sz="2400" dirty="0">
                <a:solidFill>
                  <a:srgbClr val="191918"/>
                </a:solidFill>
                <a:latin typeface="Arial"/>
                <a:cs typeface="Arial"/>
              </a:rPr>
              <a:t>process</a:t>
            </a:r>
            <a:r>
              <a:rPr sz="2400" spc="-60" dirty="0">
                <a:solidFill>
                  <a:srgbClr val="191918"/>
                </a:solidFill>
                <a:latin typeface="Arial"/>
                <a:cs typeface="Arial"/>
              </a:rPr>
              <a:t> </a:t>
            </a:r>
            <a:r>
              <a:rPr sz="2400" dirty="0">
                <a:solidFill>
                  <a:srgbClr val="191918"/>
                </a:solidFill>
                <a:latin typeface="Arial"/>
                <a:cs typeface="Arial"/>
              </a:rPr>
              <a:t>that</a:t>
            </a:r>
            <a:r>
              <a:rPr sz="2400" spc="-60" dirty="0">
                <a:solidFill>
                  <a:srgbClr val="191918"/>
                </a:solidFill>
                <a:latin typeface="Arial"/>
                <a:cs typeface="Arial"/>
              </a:rPr>
              <a:t> </a:t>
            </a:r>
            <a:r>
              <a:rPr sz="2400" dirty="0">
                <a:solidFill>
                  <a:srgbClr val="191918"/>
                </a:solidFill>
                <a:latin typeface="Arial"/>
                <a:cs typeface="Arial"/>
              </a:rPr>
              <a:t>will</a:t>
            </a:r>
            <a:r>
              <a:rPr sz="2400" spc="-60" dirty="0">
                <a:solidFill>
                  <a:srgbClr val="191918"/>
                </a:solidFill>
                <a:latin typeface="Arial"/>
                <a:cs typeface="Arial"/>
              </a:rPr>
              <a:t> </a:t>
            </a:r>
            <a:r>
              <a:rPr sz="2400" dirty="0">
                <a:solidFill>
                  <a:srgbClr val="191918"/>
                </a:solidFill>
                <a:latin typeface="Arial"/>
                <a:cs typeface="Arial"/>
              </a:rPr>
              <a:t>be</a:t>
            </a:r>
            <a:r>
              <a:rPr sz="2400" spc="-60" dirty="0">
                <a:solidFill>
                  <a:srgbClr val="191918"/>
                </a:solidFill>
                <a:latin typeface="Arial"/>
                <a:cs typeface="Arial"/>
              </a:rPr>
              <a:t> </a:t>
            </a:r>
            <a:r>
              <a:rPr sz="2400" dirty="0">
                <a:solidFill>
                  <a:srgbClr val="191918"/>
                </a:solidFill>
                <a:latin typeface="Arial"/>
                <a:cs typeface="Arial"/>
              </a:rPr>
              <a:t>used</a:t>
            </a:r>
            <a:r>
              <a:rPr sz="2400" spc="-60" dirty="0">
                <a:solidFill>
                  <a:srgbClr val="191918"/>
                </a:solidFill>
                <a:latin typeface="Arial"/>
                <a:cs typeface="Arial"/>
              </a:rPr>
              <a:t> </a:t>
            </a:r>
            <a:r>
              <a:rPr sz="2400" dirty="0">
                <a:solidFill>
                  <a:srgbClr val="191918"/>
                </a:solidFill>
                <a:latin typeface="Arial"/>
                <a:cs typeface="Arial"/>
              </a:rPr>
              <a:t>to</a:t>
            </a:r>
            <a:r>
              <a:rPr sz="2400" spc="-60" dirty="0">
                <a:solidFill>
                  <a:srgbClr val="191918"/>
                </a:solidFill>
                <a:latin typeface="Arial"/>
                <a:cs typeface="Arial"/>
              </a:rPr>
              <a:t> </a:t>
            </a:r>
            <a:r>
              <a:rPr sz="2400" spc="-10" dirty="0">
                <a:solidFill>
                  <a:srgbClr val="191918"/>
                </a:solidFill>
                <a:latin typeface="Arial"/>
                <a:cs typeface="Arial"/>
              </a:rPr>
              <a:t>disseminate</a:t>
            </a:r>
            <a:r>
              <a:rPr sz="2400" spc="-60" dirty="0">
                <a:solidFill>
                  <a:srgbClr val="191918"/>
                </a:solidFill>
                <a:latin typeface="Arial"/>
                <a:cs typeface="Arial"/>
              </a:rPr>
              <a:t> </a:t>
            </a:r>
            <a:r>
              <a:rPr sz="2400" dirty="0">
                <a:solidFill>
                  <a:srgbClr val="191918"/>
                </a:solidFill>
                <a:latin typeface="Arial"/>
                <a:cs typeface="Arial"/>
              </a:rPr>
              <a:t>emergency</a:t>
            </a:r>
            <a:r>
              <a:rPr sz="2400" spc="-60" dirty="0">
                <a:solidFill>
                  <a:srgbClr val="191918"/>
                </a:solidFill>
                <a:latin typeface="Arial"/>
                <a:cs typeface="Arial"/>
              </a:rPr>
              <a:t> </a:t>
            </a:r>
            <a:r>
              <a:rPr sz="2400" spc="-10" dirty="0">
                <a:solidFill>
                  <a:srgbClr val="191918"/>
                </a:solidFill>
                <a:latin typeface="Arial"/>
                <a:cs typeface="Arial"/>
              </a:rPr>
              <a:t>information</a:t>
            </a:r>
            <a:r>
              <a:rPr sz="2400" spc="-60" dirty="0">
                <a:solidFill>
                  <a:srgbClr val="191918"/>
                </a:solidFill>
                <a:latin typeface="Arial"/>
                <a:cs typeface="Arial"/>
              </a:rPr>
              <a:t> </a:t>
            </a:r>
            <a:r>
              <a:rPr sz="2400" spc="-25" dirty="0">
                <a:solidFill>
                  <a:srgbClr val="191918"/>
                </a:solidFill>
                <a:latin typeface="Arial"/>
                <a:cs typeface="Arial"/>
              </a:rPr>
              <a:t>to 	</a:t>
            </a:r>
            <a:r>
              <a:rPr sz="2400" dirty="0">
                <a:solidFill>
                  <a:srgbClr val="191918"/>
                </a:solidFill>
                <a:latin typeface="Arial"/>
                <a:cs typeface="Arial"/>
              </a:rPr>
              <a:t>the</a:t>
            </a:r>
            <a:r>
              <a:rPr sz="2400" spc="-60" dirty="0">
                <a:solidFill>
                  <a:srgbClr val="191918"/>
                </a:solidFill>
                <a:latin typeface="Arial"/>
                <a:cs typeface="Arial"/>
              </a:rPr>
              <a:t> </a:t>
            </a:r>
            <a:r>
              <a:rPr sz="2400" dirty="0">
                <a:solidFill>
                  <a:srgbClr val="191918"/>
                </a:solidFill>
                <a:latin typeface="Arial"/>
                <a:cs typeface="Arial"/>
              </a:rPr>
              <a:t>larger</a:t>
            </a:r>
            <a:r>
              <a:rPr sz="2400" spc="-55" dirty="0">
                <a:solidFill>
                  <a:srgbClr val="191918"/>
                </a:solidFill>
                <a:latin typeface="Arial"/>
                <a:cs typeface="Arial"/>
              </a:rPr>
              <a:t> </a:t>
            </a:r>
            <a:r>
              <a:rPr sz="2400" spc="-10" dirty="0">
                <a:solidFill>
                  <a:srgbClr val="191918"/>
                </a:solidFill>
                <a:latin typeface="Arial"/>
                <a:cs typeface="Arial"/>
              </a:rPr>
              <a:t>community</a:t>
            </a:r>
            <a:endParaRPr sz="2400" dirty="0">
              <a:latin typeface="Arial"/>
              <a:cs typeface="Arial"/>
            </a:endParaRPr>
          </a:p>
          <a:p>
            <a:pPr marL="591185" marR="398145" lvl="1" indent="-134620">
              <a:lnSpc>
                <a:spcPct val="107900"/>
              </a:lnSpc>
              <a:spcBef>
                <a:spcPts val="1205"/>
              </a:spcBef>
              <a:buClr>
                <a:srgbClr val="3EA11B"/>
              </a:buClr>
              <a:buChar char="•"/>
              <a:tabLst>
                <a:tab pos="593090" algn="l"/>
              </a:tabLst>
            </a:pPr>
            <a:r>
              <a:rPr sz="2400" dirty="0">
                <a:solidFill>
                  <a:srgbClr val="191918"/>
                </a:solidFill>
                <a:latin typeface="Arial"/>
                <a:cs typeface="Arial"/>
              </a:rPr>
              <a:t>Procedures</a:t>
            </a:r>
            <a:r>
              <a:rPr sz="2400" spc="-65" dirty="0">
                <a:solidFill>
                  <a:srgbClr val="191918"/>
                </a:solidFill>
                <a:latin typeface="Arial"/>
                <a:cs typeface="Arial"/>
              </a:rPr>
              <a:t> </a:t>
            </a:r>
            <a:r>
              <a:rPr sz="2400" dirty="0">
                <a:solidFill>
                  <a:srgbClr val="191918"/>
                </a:solidFill>
                <a:latin typeface="Arial"/>
                <a:cs typeface="Arial"/>
              </a:rPr>
              <a:t>for</a:t>
            </a:r>
            <a:r>
              <a:rPr sz="2400" spc="-65" dirty="0">
                <a:solidFill>
                  <a:srgbClr val="191918"/>
                </a:solidFill>
                <a:latin typeface="Arial"/>
                <a:cs typeface="Arial"/>
              </a:rPr>
              <a:t> </a:t>
            </a:r>
            <a:r>
              <a:rPr sz="2400" dirty="0">
                <a:solidFill>
                  <a:srgbClr val="191918"/>
                </a:solidFill>
                <a:latin typeface="Arial"/>
                <a:cs typeface="Arial"/>
              </a:rPr>
              <a:t>testing</a:t>
            </a:r>
            <a:r>
              <a:rPr sz="2400" spc="-65" dirty="0">
                <a:solidFill>
                  <a:srgbClr val="191918"/>
                </a:solidFill>
                <a:latin typeface="Arial"/>
                <a:cs typeface="Arial"/>
              </a:rPr>
              <a:t> </a:t>
            </a:r>
            <a:r>
              <a:rPr sz="2400" dirty="0">
                <a:solidFill>
                  <a:srgbClr val="191918"/>
                </a:solidFill>
                <a:latin typeface="Arial"/>
                <a:cs typeface="Arial"/>
              </a:rPr>
              <a:t>the</a:t>
            </a:r>
            <a:r>
              <a:rPr sz="2400" spc="-65" dirty="0">
                <a:solidFill>
                  <a:srgbClr val="191918"/>
                </a:solidFill>
                <a:latin typeface="Arial"/>
                <a:cs typeface="Arial"/>
              </a:rPr>
              <a:t> </a:t>
            </a:r>
            <a:r>
              <a:rPr sz="2400" spc="-10" dirty="0">
                <a:solidFill>
                  <a:srgbClr val="191918"/>
                </a:solidFill>
                <a:latin typeface="Arial"/>
                <a:cs typeface="Arial"/>
              </a:rPr>
              <a:t>effectiveness</a:t>
            </a:r>
            <a:r>
              <a:rPr sz="2400" spc="-65" dirty="0">
                <a:solidFill>
                  <a:srgbClr val="191918"/>
                </a:solidFill>
                <a:latin typeface="Arial"/>
                <a:cs typeface="Arial"/>
              </a:rPr>
              <a:t> </a:t>
            </a:r>
            <a:r>
              <a:rPr sz="2400" dirty="0">
                <a:solidFill>
                  <a:srgbClr val="191918"/>
                </a:solidFill>
                <a:latin typeface="Arial"/>
                <a:cs typeface="Arial"/>
              </a:rPr>
              <a:t>of</a:t>
            </a:r>
            <a:r>
              <a:rPr sz="2400" spc="-65" dirty="0">
                <a:solidFill>
                  <a:srgbClr val="191918"/>
                </a:solidFill>
                <a:latin typeface="Arial"/>
                <a:cs typeface="Arial"/>
              </a:rPr>
              <a:t> </a:t>
            </a:r>
            <a:r>
              <a:rPr sz="2400" dirty="0">
                <a:solidFill>
                  <a:srgbClr val="191918"/>
                </a:solidFill>
                <a:latin typeface="Arial"/>
                <a:cs typeface="Arial"/>
              </a:rPr>
              <a:t>the</a:t>
            </a:r>
            <a:r>
              <a:rPr sz="2400" spc="-65" dirty="0">
                <a:solidFill>
                  <a:srgbClr val="191918"/>
                </a:solidFill>
                <a:latin typeface="Arial"/>
                <a:cs typeface="Arial"/>
              </a:rPr>
              <a:t> </a:t>
            </a:r>
            <a:r>
              <a:rPr sz="2400" dirty="0">
                <a:solidFill>
                  <a:srgbClr val="191918"/>
                </a:solidFill>
                <a:latin typeface="Arial"/>
                <a:cs typeface="Arial"/>
              </a:rPr>
              <a:t>emergency</a:t>
            </a:r>
            <a:r>
              <a:rPr sz="2400" spc="-65" dirty="0">
                <a:solidFill>
                  <a:srgbClr val="191918"/>
                </a:solidFill>
                <a:latin typeface="Arial"/>
                <a:cs typeface="Arial"/>
              </a:rPr>
              <a:t> </a:t>
            </a:r>
            <a:r>
              <a:rPr sz="2400" spc="-10" dirty="0">
                <a:solidFill>
                  <a:srgbClr val="191918"/>
                </a:solidFill>
                <a:latin typeface="Arial"/>
                <a:cs typeface="Arial"/>
              </a:rPr>
              <a:t>response 	</a:t>
            </a:r>
            <a:r>
              <a:rPr sz="2400" dirty="0">
                <a:solidFill>
                  <a:srgbClr val="191918"/>
                </a:solidFill>
                <a:latin typeface="Arial"/>
                <a:cs typeface="Arial"/>
              </a:rPr>
              <a:t>and</a:t>
            </a:r>
            <a:r>
              <a:rPr sz="2400" spc="-50" dirty="0">
                <a:solidFill>
                  <a:srgbClr val="191918"/>
                </a:solidFill>
                <a:latin typeface="Arial"/>
                <a:cs typeface="Arial"/>
              </a:rPr>
              <a:t> </a:t>
            </a:r>
            <a:r>
              <a:rPr sz="2400" spc="-10" dirty="0">
                <a:solidFill>
                  <a:srgbClr val="191918"/>
                </a:solidFill>
                <a:latin typeface="Arial"/>
                <a:cs typeface="Arial"/>
              </a:rPr>
              <a:t>evacuation</a:t>
            </a:r>
            <a:r>
              <a:rPr sz="2400" spc="-50" dirty="0">
                <a:solidFill>
                  <a:srgbClr val="191918"/>
                </a:solidFill>
                <a:latin typeface="Arial"/>
                <a:cs typeface="Arial"/>
              </a:rPr>
              <a:t> </a:t>
            </a:r>
            <a:r>
              <a:rPr sz="2400" dirty="0">
                <a:solidFill>
                  <a:srgbClr val="191918"/>
                </a:solidFill>
                <a:latin typeface="Arial"/>
                <a:cs typeface="Arial"/>
              </a:rPr>
              <a:t>system</a:t>
            </a:r>
            <a:r>
              <a:rPr sz="2400" spc="-50" dirty="0">
                <a:solidFill>
                  <a:srgbClr val="191918"/>
                </a:solidFill>
                <a:latin typeface="Arial"/>
                <a:cs typeface="Arial"/>
              </a:rPr>
              <a:t> </a:t>
            </a:r>
            <a:r>
              <a:rPr sz="2400" dirty="0">
                <a:solidFill>
                  <a:srgbClr val="191918"/>
                </a:solidFill>
                <a:latin typeface="Arial"/>
                <a:cs typeface="Arial"/>
              </a:rPr>
              <a:t>on</a:t>
            </a:r>
            <a:r>
              <a:rPr sz="2400" spc="-45" dirty="0">
                <a:solidFill>
                  <a:srgbClr val="191918"/>
                </a:solidFill>
                <a:latin typeface="Arial"/>
                <a:cs typeface="Arial"/>
              </a:rPr>
              <a:t> </a:t>
            </a:r>
            <a:r>
              <a:rPr sz="2400" dirty="0">
                <a:solidFill>
                  <a:srgbClr val="191918"/>
                </a:solidFill>
                <a:latin typeface="Arial"/>
                <a:cs typeface="Arial"/>
              </a:rPr>
              <a:t>at</a:t>
            </a:r>
            <a:r>
              <a:rPr sz="2400" spc="-50" dirty="0">
                <a:solidFill>
                  <a:srgbClr val="191918"/>
                </a:solidFill>
                <a:latin typeface="Arial"/>
                <a:cs typeface="Arial"/>
              </a:rPr>
              <a:t> </a:t>
            </a:r>
            <a:r>
              <a:rPr sz="2400" dirty="0">
                <a:solidFill>
                  <a:srgbClr val="191918"/>
                </a:solidFill>
                <a:latin typeface="Arial"/>
                <a:cs typeface="Arial"/>
              </a:rPr>
              <a:t>least</a:t>
            </a:r>
            <a:r>
              <a:rPr sz="2400" spc="-50" dirty="0">
                <a:solidFill>
                  <a:srgbClr val="191918"/>
                </a:solidFill>
                <a:latin typeface="Arial"/>
                <a:cs typeface="Arial"/>
              </a:rPr>
              <a:t> </a:t>
            </a:r>
            <a:r>
              <a:rPr sz="2400" dirty="0">
                <a:solidFill>
                  <a:srgbClr val="191918"/>
                </a:solidFill>
                <a:latin typeface="Arial"/>
                <a:cs typeface="Arial"/>
              </a:rPr>
              <a:t>an</a:t>
            </a:r>
            <a:r>
              <a:rPr sz="2400" spc="-45" dirty="0">
                <a:solidFill>
                  <a:srgbClr val="191918"/>
                </a:solidFill>
                <a:latin typeface="Arial"/>
                <a:cs typeface="Arial"/>
              </a:rPr>
              <a:t> </a:t>
            </a:r>
            <a:r>
              <a:rPr sz="2400" dirty="0">
                <a:solidFill>
                  <a:srgbClr val="191918"/>
                </a:solidFill>
                <a:latin typeface="Arial"/>
                <a:cs typeface="Arial"/>
              </a:rPr>
              <a:t>annual</a:t>
            </a:r>
            <a:r>
              <a:rPr sz="2400" spc="-50" dirty="0">
                <a:solidFill>
                  <a:srgbClr val="191918"/>
                </a:solidFill>
                <a:latin typeface="Arial"/>
                <a:cs typeface="Arial"/>
              </a:rPr>
              <a:t> </a:t>
            </a:r>
            <a:r>
              <a:rPr sz="2400" spc="-10" dirty="0">
                <a:solidFill>
                  <a:srgbClr val="191918"/>
                </a:solidFill>
                <a:latin typeface="Arial"/>
                <a:cs typeface="Arial"/>
              </a:rPr>
              <a:t>basis</a:t>
            </a:r>
            <a:endParaRPr sz="2400" dirty="0">
              <a:latin typeface="Arial"/>
              <a:cs typeface="Arial"/>
            </a:endParaRPr>
          </a:p>
          <a:p>
            <a:pPr marL="591185" marR="1052195" lvl="1" indent="-134620">
              <a:lnSpc>
                <a:spcPct val="107900"/>
              </a:lnSpc>
              <a:spcBef>
                <a:spcPts val="1205"/>
              </a:spcBef>
              <a:buClr>
                <a:srgbClr val="3EA11B"/>
              </a:buClr>
              <a:buChar char="•"/>
              <a:tabLst>
                <a:tab pos="593090" algn="l"/>
              </a:tabLst>
            </a:pPr>
            <a:r>
              <a:rPr sz="2400" spc="-10" dirty="0">
                <a:solidFill>
                  <a:srgbClr val="191918"/>
                </a:solidFill>
                <a:latin typeface="Arial"/>
                <a:cs typeface="Arial"/>
              </a:rPr>
              <a:t>Information</a:t>
            </a:r>
            <a:r>
              <a:rPr sz="2400" spc="-75" dirty="0">
                <a:solidFill>
                  <a:srgbClr val="191918"/>
                </a:solidFill>
                <a:latin typeface="Arial"/>
                <a:cs typeface="Arial"/>
              </a:rPr>
              <a:t> </a:t>
            </a:r>
            <a:r>
              <a:rPr sz="2400" dirty="0">
                <a:solidFill>
                  <a:srgbClr val="191918"/>
                </a:solidFill>
                <a:latin typeface="Arial"/>
                <a:cs typeface="Arial"/>
              </a:rPr>
              <a:t>about</a:t>
            </a:r>
            <a:r>
              <a:rPr sz="2400" spc="-75" dirty="0">
                <a:solidFill>
                  <a:srgbClr val="191918"/>
                </a:solidFill>
                <a:latin typeface="Arial"/>
                <a:cs typeface="Arial"/>
              </a:rPr>
              <a:t> </a:t>
            </a:r>
            <a:r>
              <a:rPr sz="2400" dirty="0">
                <a:solidFill>
                  <a:srgbClr val="191918"/>
                </a:solidFill>
                <a:latin typeface="Arial"/>
                <a:cs typeface="Arial"/>
              </a:rPr>
              <a:t>testing</a:t>
            </a:r>
            <a:r>
              <a:rPr sz="2400" spc="-75" dirty="0">
                <a:solidFill>
                  <a:srgbClr val="191918"/>
                </a:solidFill>
                <a:latin typeface="Arial"/>
                <a:cs typeface="Arial"/>
              </a:rPr>
              <a:t> </a:t>
            </a:r>
            <a:r>
              <a:rPr sz="2400" dirty="0">
                <a:solidFill>
                  <a:srgbClr val="191918"/>
                </a:solidFill>
                <a:latin typeface="Arial"/>
                <a:cs typeface="Arial"/>
              </a:rPr>
              <a:t>of</a:t>
            </a:r>
            <a:r>
              <a:rPr sz="2400" spc="-70" dirty="0">
                <a:solidFill>
                  <a:srgbClr val="191918"/>
                </a:solidFill>
                <a:latin typeface="Arial"/>
                <a:cs typeface="Arial"/>
              </a:rPr>
              <a:t> </a:t>
            </a:r>
            <a:r>
              <a:rPr sz="2400" dirty="0">
                <a:solidFill>
                  <a:srgbClr val="191918"/>
                </a:solidFill>
                <a:latin typeface="Arial"/>
                <a:cs typeface="Arial"/>
              </a:rPr>
              <a:t>the</a:t>
            </a:r>
            <a:r>
              <a:rPr sz="2400" spc="-75" dirty="0">
                <a:solidFill>
                  <a:srgbClr val="191918"/>
                </a:solidFill>
                <a:latin typeface="Arial"/>
                <a:cs typeface="Arial"/>
              </a:rPr>
              <a:t> </a:t>
            </a:r>
            <a:r>
              <a:rPr sz="2400" spc="-10" dirty="0">
                <a:solidFill>
                  <a:srgbClr val="191918"/>
                </a:solidFill>
                <a:latin typeface="Arial"/>
                <a:cs typeface="Arial"/>
              </a:rPr>
              <a:t>procedures.Such</a:t>
            </a:r>
            <a:r>
              <a:rPr sz="2400" spc="-75" dirty="0">
                <a:solidFill>
                  <a:srgbClr val="191918"/>
                </a:solidFill>
                <a:latin typeface="Arial"/>
                <a:cs typeface="Arial"/>
              </a:rPr>
              <a:t> </a:t>
            </a:r>
            <a:r>
              <a:rPr sz="2400" dirty="0">
                <a:solidFill>
                  <a:srgbClr val="191918"/>
                </a:solidFill>
                <a:latin typeface="Arial"/>
                <a:cs typeface="Arial"/>
              </a:rPr>
              <a:t>notice</a:t>
            </a:r>
            <a:r>
              <a:rPr sz="2400" spc="-75" dirty="0">
                <a:solidFill>
                  <a:srgbClr val="191918"/>
                </a:solidFill>
                <a:latin typeface="Arial"/>
                <a:cs typeface="Arial"/>
              </a:rPr>
              <a:t> </a:t>
            </a:r>
            <a:r>
              <a:rPr sz="2400" spc="-20" dirty="0">
                <a:solidFill>
                  <a:srgbClr val="191918"/>
                </a:solidFill>
                <a:latin typeface="Arial"/>
                <a:cs typeface="Arial"/>
              </a:rPr>
              <a:t>must 	</a:t>
            </a:r>
            <a:r>
              <a:rPr sz="2400" dirty="0">
                <a:solidFill>
                  <a:srgbClr val="191918"/>
                </a:solidFill>
                <a:latin typeface="Arial"/>
                <a:cs typeface="Arial"/>
              </a:rPr>
              <a:t>state</a:t>
            </a:r>
            <a:r>
              <a:rPr sz="2400" spc="-60" dirty="0">
                <a:solidFill>
                  <a:srgbClr val="191918"/>
                </a:solidFill>
                <a:latin typeface="Arial"/>
                <a:cs typeface="Arial"/>
              </a:rPr>
              <a:t> </a:t>
            </a:r>
            <a:r>
              <a:rPr sz="2400" dirty="0">
                <a:solidFill>
                  <a:srgbClr val="191918"/>
                </a:solidFill>
                <a:latin typeface="Arial"/>
                <a:cs typeface="Arial"/>
              </a:rPr>
              <a:t>whether</a:t>
            </a:r>
            <a:r>
              <a:rPr sz="2400" spc="-65" dirty="0">
                <a:solidFill>
                  <a:srgbClr val="191918"/>
                </a:solidFill>
                <a:latin typeface="Arial"/>
                <a:cs typeface="Arial"/>
              </a:rPr>
              <a:t> </a:t>
            </a:r>
            <a:r>
              <a:rPr sz="2400" dirty="0">
                <a:solidFill>
                  <a:srgbClr val="191918"/>
                </a:solidFill>
                <a:latin typeface="Arial"/>
                <a:cs typeface="Arial"/>
              </a:rPr>
              <a:t>the</a:t>
            </a:r>
            <a:r>
              <a:rPr sz="2400" spc="-60" dirty="0">
                <a:solidFill>
                  <a:srgbClr val="191918"/>
                </a:solidFill>
                <a:latin typeface="Arial"/>
                <a:cs typeface="Arial"/>
              </a:rPr>
              <a:t> </a:t>
            </a:r>
            <a:r>
              <a:rPr sz="2400" dirty="0">
                <a:solidFill>
                  <a:srgbClr val="191918"/>
                </a:solidFill>
                <a:latin typeface="Arial"/>
                <a:cs typeface="Arial"/>
              </a:rPr>
              <a:t>tests</a:t>
            </a:r>
            <a:r>
              <a:rPr sz="2400" spc="-60" dirty="0">
                <a:solidFill>
                  <a:srgbClr val="191918"/>
                </a:solidFill>
                <a:latin typeface="Arial"/>
                <a:cs typeface="Arial"/>
              </a:rPr>
              <a:t> </a:t>
            </a:r>
            <a:r>
              <a:rPr sz="2400" dirty="0">
                <a:solidFill>
                  <a:srgbClr val="191918"/>
                </a:solidFill>
                <a:latin typeface="Arial"/>
                <a:cs typeface="Arial"/>
              </a:rPr>
              <a:t>will</a:t>
            </a:r>
            <a:r>
              <a:rPr sz="2400" spc="-60" dirty="0">
                <a:solidFill>
                  <a:srgbClr val="191918"/>
                </a:solidFill>
                <a:latin typeface="Arial"/>
                <a:cs typeface="Arial"/>
              </a:rPr>
              <a:t> </a:t>
            </a:r>
            <a:r>
              <a:rPr sz="2400" dirty="0">
                <a:solidFill>
                  <a:srgbClr val="191918"/>
                </a:solidFill>
                <a:latin typeface="Arial"/>
                <a:cs typeface="Arial"/>
              </a:rPr>
              <a:t>be</a:t>
            </a:r>
            <a:r>
              <a:rPr sz="2400" spc="-60" dirty="0">
                <a:solidFill>
                  <a:srgbClr val="191918"/>
                </a:solidFill>
                <a:latin typeface="Arial"/>
                <a:cs typeface="Arial"/>
              </a:rPr>
              <a:t> </a:t>
            </a:r>
            <a:r>
              <a:rPr sz="2400" dirty="0">
                <a:solidFill>
                  <a:srgbClr val="191918"/>
                </a:solidFill>
                <a:latin typeface="Arial"/>
                <a:cs typeface="Arial"/>
              </a:rPr>
              <a:t>announced</a:t>
            </a:r>
            <a:r>
              <a:rPr sz="2400" spc="-60" dirty="0">
                <a:solidFill>
                  <a:srgbClr val="191918"/>
                </a:solidFill>
                <a:latin typeface="Arial"/>
                <a:cs typeface="Arial"/>
              </a:rPr>
              <a:t> </a:t>
            </a:r>
            <a:r>
              <a:rPr sz="2400" dirty="0">
                <a:solidFill>
                  <a:srgbClr val="191918"/>
                </a:solidFill>
                <a:latin typeface="Arial"/>
                <a:cs typeface="Arial"/>
              </a:rPr>
              <a:t>or</a:t>
            </a:r>
            <a:r>
              <a:rPr sz="2400" spc="-60" dirty="0">
                <a:solidFill>
                  <a:srgbClr val="191918"/>
                </a:solidFill>
                <a:latin typeface="Arial"/>
                <a:cs typeface="Arial"/>
              </a:rPr>
              <a:t> </a:t>
            </a:r>
            <a:r>
              <a:rPr sz="2400" spc="-10" dirty="0">
                <a:solidFill>
                  <a:srgbClr val="191918"/>
                </a:solidFill>
                <a:latin typeface="Arial"/>
                <a:cs typeface="Arial"/>
              </a:rPr>
              <a:t>unannounced</a:t>
            </a:r>
            <a:r>
              <a:rPr sz="2400" spc="-60" dirty="0">
                <a:solidFill>
                  <a:srgbClr val="191918"/>
                </a:solidFill>
                <a:latin typeface="Arial"/>
                <a:cs typeface="Arial"/>
              </a:rPr>
              <a:t> </a:t>
            </a:r>
            <a:r>
              <a:rPr sz="2400" spc="-25" dirty="0">
                <a:solidFill>
                  <a:srgbClr val="191918"/>
                </a:solidFill>
                <a:latin typeface="Arial"/>
                <a:cs typeface="Arial"/>
              </a:rPr>
              <a:t>and 	</a:t>
            </a:r>
            <a:r>
              <a:rPr sz="2400" dirty="0">
                <a:solidFill>
                  <a:srgbClr val="191918"/>
                </a:solidFill>
                <a:latin typeface="Arial"/>
                <a:cs typeface="Arial"/>
              </a:rPr>
              <a:t>include</a:t>
            </a:r>
            <a:r>
              <a:rPr sz="2400" spc="-50" dirty="0">
                <a:solidFill>
                  <a:srgbClr val="191918"/>
                </a:solidFill>
                <a:latin typeface="Arial"/>
                <a:cs typeface="Arial"/>
              </a:rPr>
              <a:t> </a:t>
            </a:r>
            <a:r>
              <a:rPr sz="2400" dirty="0">
                <a:solidFill>
                  <a:srgbClr val="191918"/>
                </a:solidFill>
                <a:latin typeface="Arial"/>
                <a:cs typeface="Arial"/>
              </a:rPr>
              <a:t>a</a:t>
            </a:r>
            <a:r>
              <a:rPr sz="2400" spc="-45" dirty="0">
                <a:solidFill>
                  <a:srgbClr val="191918"/>
                </a:solidFill>
                <a:latin typeface="Arial"/>
                <a:cs typeface="Arial"/>
              </a:rPr>
              <a:t> </a:t>
            </a:r>
            <a:r>
              <a:rPr sz="2400" spc="-10" dirty="0">
                <a:solidFill>
                  <a:srgbClr val="191918"/>
                </a:solidFill>
                <a:latin typeface="Arial"/>
                <a:cs typeface="Arial"/>
              </a:rPr>
              <a:t>description</a:t>
            </a:r>
            <a:r>
              <a:rPr sz="2400" spc="-45" dirty="0">
                <a:solidFill>
                  <a:srgbClr val="191918"/>
                </a:solidFill>
                <a:latin typeface="Arial"/>
                <a:cs typeface="Arial"/>
              </a:rPr>
              <a:t> </a:t>
            </a:r>
            <a:r>
              <a:rPr sz="2400" dirty="0">
                <a:solidFill>
                  <a:srgbClr val="191918"/>
                </a:solidFill>
                <a:latin typeface="Arial"/>
                <a:cs typeface="Arial"/>
              </a:rPr>
              <a:t>of</a:t>
            </a:r>
            <a:r>
              <a:rPr sz="2400" spc="-45" dirty="0">
                <a:solidFill>
                  <a:srgbClr val="191918"/>
                </a:solidFill>
                <a:latin typeface="Arial"/>
                <a:cs typeface="Arial"/>
              </a:rPr>
              <a:t> </a:t>
            </a:r>
            <a:r>
              <a:rPr sz="2400" dirty="0">
                <a:solidFill>
                  <a:srgbClr val="191918"/>
                </a:solidFill>
                <a:latin typeface="Arial"/>
                <a:cs typeface="Arial"/>
              </a:rPr>
              <a:t>the</a:t>
            </a:r>
            <a:r>
              <a:rPr sz="2400" spc="-45" dirty="0">
                <a:solidFill>
                  <a:srgbClr val="191918"/>
                </a:solidFill>
                <a:latin typeface="Arial"/>
                <a:cs typeface="Arial"/>
              </a:rPr>
              <a:t> </a:t>
            </a:r>
            <a:r>
              <a:rPr sz="2400" dirty="0">
                <a:solidFill>
                  <a:srgbClr val="191918"/>
                </a:solidFill>
                <a:latin typeface="Arial"/>
                <a:cs typeface="Arial"/>
              </a:rPr>
              <a:t>test,</a:t>
            </a:r>
            <a:r>
              <a:rPr sz="2400" spc="-45" dirty="0">
                <a:solidFill>
                  <a:srgbClr val="191918"/>
                </a:solidFill>
                <a:latin typeface="Arial"/>
                <a:cs typeface="Arial"/>
              </a:rPr>
              <a:t> </a:t>
            </a:r>
            <a:r>
              <a:rPr sz="2400" dirty="0">
                <a:solidFill>
                  <a:srgbClr val="191918"/>
                </a:solidFill>
                <a:latin typeface="Arial"/>
                <a:cs typeface="Arial"/>
              </a:rPr>
              <a:t>date,</a:t>
            </a:r>
            <a:r>
              <a:rPr sz="2400" spc="-45" dirty="0">
                <a:solidFill>
                  <a:srgbClr val="191918"/>
                </a:solidFill>
                <a:latin typeface="Arial"/>
                <a:cs typeface="Arial"/>
              </a:rPr>
              <a:t> </a:t>
            </a:r>
            <a:r>
              <a:rPr sz="2400" dirty="0">
                <a:solidFill>
                  <a:srgbClr val="191918"/>
                </a:solidFill>
                <a:latin typeface="Arial"/>
                <a:cs typeface="Arial"/>
              </a:rPr>
              <a:t>time,</a:t>
            </a:r>
            <a:r>
              <a:rPr sz="2400" spc="-45" dirty="0">
                <a:solidFill>
                  <a:srgbClr val="191918"/>
                </a:solidFill>
                <a:latin typeface="Arial"/>
                <a:cs typeface="Arial"/>
              </a:rPr>
              <a:t> </a:t>
            </a:r>
            <a:r>
              <a:rPr sz="2400" dirty="0">
                <a:solidFill>
                  <a:srgbClr val="191918"/>
                </a:solidFill>
                <a:latin typeface="Arial"/>
                <a:cs typeface="Arial"/>
              </a:rPr>
              <a:t>and</a:t>
            </a:r>
            <a:r>
              <a:rPr sz="2400" spc="-50" dirty="0">
                <a:solidFill>
                  <a:srgbClr val="191918"/>
                </a:solidFill>
                <a:latin typeface="Arial"/>
                <a:cs typeface="Arial"/>
              </a:rPr>
              <a:t> </a:t>
            </a:r>
            <a:r>
              <a:rPr sz="2400" dirty="0">
                <a:solidFill>
                  <a:srgbClr val="191918"/>
                </a:solidFill>
                <a:latin typeface="Arial"/>
                <a:cs typeface="Arial"/>
              </a:rPr>
              <a:t>a</a:t>
            </a:r>
            <a:r>
              <a:rPr sz="2400" spc="-45" dirty="0">
                <a:solidFill>
                  <a:srgbClr val="191918"/>
                </a:solidFill>
                <a:latin typeface="Arial"/>
                <a:cs typeface="Arial"/>
              </a:rPr>
              <a:t> </a:t>
            </a:r>
            <a:r>
              <a:rPr sz="2400" dirty="0">
                <a:solidFill>
                  <a:srgbClr val="191918"/>
                </a:solidFill>
                <a:latin typeface="Arial"/>
                <a:cs typeface="Arial"/>
              </a:rPr>
              <a:t>summary</a:t>
            </a:r>
            <a:r>
              <a:rPr sz="2400" spc="-45" dirty="0">
                <a:solidFill>
                  <a:srgbClr val="191918"/>
                </a:solidFill>
                <a:latin typeface="Arial"/>
                <a:cs typeface="Arial"/>
              </a:rPr>
              <a:t> </a:t>
            </a:r>
            <a:r>
              <a:rPr sz="2400" spc="-25" dirty="0">
                <a:solidFill>
                  <a:srgbClr val="191918"/>
                </a:solidFill>
                <a:latin typeface="Arial"/>
                <a:cs typeface="Arial"/>
              </a:rPr>
              <a:t>of 	</a:t>
            </a:r>
            <a:r>
              <a:rPr sz="2400" dirty="0">
                <a:solidFill>
                  <a:srgbClr val="191918"/>
                </a:solidFill>
                <a:latin typeface="Arial"/>
                <a:cs typeface="Arial"/>
              </a:rPr>
              <a:t>the</a:t>
            </a:r>
            <a:r>
              <a:rPr sz="2400" spc="-50" dirty="0">
                <a:solidFill>
                  <a:srgbClr val="191918"/>
                </a:solidFill>
                <a:latin typeface="Arial"/>
                <a:cs typeface="Arial"/>
              </a:rPr>
              <a:t> </a:t>
            </a:r>
            <a:r>
              <a:rPr sz="2400" spc="-10" dirty="0">
                <a:solidFill>
                  <a:srgbClr val="191918"/>
                </a:solidFill>
                <a:latin typeface="Arial"/>
                <a:cs typeface="Arial"/>
              </a:rPr>
              <a:t>outcomes</a:t>
            </a:r>
            <a:endParaRPr sz="2400" dirty="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31134" rIns="0" bIns="0" rtlCol="0">
            <a:spAutoFit/>
          </a:bodyPr>
          <a:lstStyle/>
          <a:p>
            <a:pPr marL="609600">
              <a:lnSpc>
                <a:spcPct val="100000"/>
              </a:lnSpc>
              <a:spcBef>
                <a:spcPts val="100"/>
              </a:spcBef>
            </a:pPr>
            <a:r>
              <a:rPr sz="3700" dirty="0"/>
              <a:t>“PRACTICE,</a:t>
            </a:r>
            <a:r>
              <a:rPr sz="3700" spc="-55" dirty="0"/>
              <a:t> </a:t>
            </a:r>
            <a:r>
              <a:rPr sz="3700" dirty="0"/>
              <a:t>PRACTICE,</a:t>
            </a:r>
            <a:r>
              <a:rPr sz="3700" spc="-50" dirty="0"/>
              <a:t> </a:t>
            </a:r>
            <a:r>
              <a:rPr sz="3700" spc="-10" dirty="0"/>
              <a:t>PRACTICE”</a:t>
            </a:r>
            <a:endParaRPr sz="3700" dirty="0"/>
          </a:p>
        </p:txBody>
      </p:sp>
      <p:pic>
        <p:nvPicPr>
          <p:cNvPr id="3" name="object 3"/>
          <p:cNvPicPr/>
          <p:nvPr/>
        </p:nvPicPr>
        <p:blipFill>
          <a:blip r:embed="rId2" cstate="print"/>
          <a:stretch>
            <a:fillRect/>
          </a:stretch>
        </p:blipFill>
        <p:spPr>
          <a:xfrm>
            <a:off x="789494" y="2519013"/>
            <a:ext cx="10649215" cy="2505696"/>
          </a:xfrm>
          <a:prstGeom prst="rect">
            <a:avLst/>
          </a:prstGeom>
        </p:spPr>
      </p:pic>
      <p:sp>
        <p:nvSpPr>
          <p:cNvPr id="4" name="object 4"/>
          <p:cNvSpPr txBox="1"/>
          <p:nvPr/>
        </p:nvSpPr>
        <p:spPr>
          <a:xfrm>
            <a:off x="985595" y="1847801"/>
            <a:ext cx="1244600" cy="75692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191918"/>
                </a:solidFill>
                <a:latin typeface="Arial"/>
                <a:cs typeface="Arial"/>
              </a:rPr>
              <a:t>June</a:t>
            </a:r>
            <a:r>
              <a:rPr sz="2400" b="1" spc="-20" dirty="0">
                <a:solidFill>
                  <a:srgbClr val="191918"/>
                </a:solidFill>
                <a:latin typeface="Arial"/>
                <a:cs typeface="Arial"/>
              </a:rPr>
              <a:t> </a:t>
            </a:r>
            <a:r>
              <a:rPr sz="2400" b="1" spc="-25" dirty="0">
                <a:solidFill>
                  <a:srgbClr val="191918"/>
                </a:solidFill>
                <a:latin typeface="Arial"/>
                <a:cs typeface="Arial"/>
              </a:rPr>
              <a:t>10,</a:t>
            </a:r>
            <a:endParaRPr sz="2400" dirty="0">
              <a:latin typeface="Arial"/>
              <a:cs typeface="Arial"/>
            </a:endParaRPr>
          </a:p>
          <a:p>
            <a:pPr marL="12700">
              <a:lnSpc>
                <a:spcPct val="100000"/>
              </a:lnSpc>
            </a:pPr>
            <a:r>
              <a:rPr sz="2400" b="1" spc="-20" dirty="0">
                <a:solidFill>
                  <a:srgbClr val="191918"/>
                </a:solidFill>
                <a:latin typeface="Arial"/>
                <a:cs typeface="Arial"/>
              </a:rPr>
              <a:t>2022</a:t>
            </a:r>
            <a:endParaRPr sz="24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27</a:t>
            </a:fld>
            <a:endParaRPr spc="-2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97121" y="1259538"/>
            <a:ext cx="1172845" cy="0"/>
          </a:xfrm>
          <a:custGeom>
            <a:avLst/>
            <a:gdLst/>
            <a:ahLst/>
            <a:cxnLst/>
            <a:rect l="l" t="t" r="r" b="b"/>
            <a:pathLst>
              <a:path w="1172845">
                <a:moveTo>
                  <a:pt x="0" y="0"/>
                </a:moveTo>
                <a:lnTo>
                  <a:pt x="1172306" y="0"/>
                </a:lnTo>
              </a:path>
            </a:pathLst>
          </a:custGeom>
          <a:ln w="79349">
            <a:solidFill>
              <a:srgbClr val="3EA11B"/>
            </a:solidFill>
          </a:ln>
        </p:spPr>
        <p:txBody>
          <a:bodyPr wrap="square" lIns="0" tIns="0" rIns="0" bIns="0" rtlCol="0"/>
          <a:lstStyle/>
          <a:p>
            <a:endParaRPr dirty="0"/>
          </a:p>
        </p:txBody>
      </p:sp>
      <p:pic>
        <p:nvPicPr>
          <p:cNvPr id="3" name="object 3"/>
          <p:cNvPicPr/>
          <p:nvPr/>
        </p:nvPicPr>
        <p:blipFill>
          <a:blip r:embed="rId2" cstate="print"/>
          <a:stretch>
            <a:fillRect/>
          </a:stretch>
        </p:blipFill>
        <p:spPr>
          <a:xfrm>
            <a:off x="10065663" y="98897"/>
            <a:ext cx="2041137" cy="542633"/>
          </a:xfrm>
          <a:prstGeom prst="rect">
            <a:avLst/>
          </a:prstGeom>
        </p:spPr>
      </p:pic>
      <p:sp>
        <p:nvSpPr>
          <p:cNvPr id="4" name="object 4"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spc="-20" dirty="0"/>
              <a:t>WHAT’S</a:t>
            </a:r>
            <a:r>
              <a:rPr spc="-114" dirty="0"/>
              <a:t> </a:t>
            </a:r>
            <a:r>
              <a:rPr dirty="0"/>
              <a:t>THE</a:t>
            </a:r>
            <a:r>
              <a:rPr spc="-114" dirty="0"/>
              <a:t> </a:t>
            </a:r>
            <a:r>
              <a:rPr spc="-10" dirty="0"/>
              <a:t>PLAN?</a:t>
            </a:r>
          </a:p>
        </p:txBody>
      </p:sp>
      <p:sp>
        <p:nvSpPr>
          <p:cNvPr id="5" name="object 5"/>
          <p:cNvSpPr/>
          <p:nvPr/>
        </p:nvSpPr>
        <p:spPr>
          <a:xfrm>
            <a:off x="890064" y="2871579"/>
            <a:ext cx="2591435" cy="723265"/>
          </a:xfrm>
          <a:custGeom>
            <a:avLst/>
            <a:gdLst/>
            <a:ahLst/>
            <a:cxnLst/>
            <a:rect l="l" t="t" r="r" b="b"/>
            <a:pathLst>
              <a:path w="2591435" h="723264">
                <a:moveTo>
                  <a:pt x="2229346" y="723221"/>
                </a:moveTo>
                <a:lnTo>
                  <a:pt x="0" y="723221"/>
                </a:lnTo>
                <a:lnTo>
                  <a:pt x="0" y="0"/>
                </a:lnTo>
                <a:lnTo>
                  <a:pt x="2229346" y="0"/>
                </a:lnTo>
                <a:lnTo>
                  <a:pt x="2590955" y="361610"/>
                </a:lnTo>
                <a:lnTo>
                  <a:pt x="2229346" y="723221"/>
                </a:lnTo>
                <a:close/>
              </a:path>
            </a:pathLst>
          </a:custGeom>
          <a:solidFill>
            <a:srgbClr val="2077A7"/>
          </a:solidFill>
        </p:spPr>
        <p:txBody>
          <a:bodyPr wrap="square" lIns="0" tIns="0" rIns="0" bIns="0" rtlCol="0"/>
          <a:lstStyle/>
          <a:p>
            <a:endParaRPr dirty="0"/>
          </a:p>
        </p:txBody>
      </p:sp>
      <p:sp>
        <p:nvSpPr>
          <p:cNvPr id="6" name="object 6"/>
          <p:cNvSpPr txBox="1"/>
          <p:nvPr/>
        </p:nvSpPr>
        <p:spPr>
          <a:xfrm>
            <a:off x="1847342" y="3035453"/>
            <a:ext cx="819657" cy="320601"/>
          </a:xfrm>
          <a:prstGeom prst="rect">
            <a:avLst/>
          </a:prstGeom>
        </p:spPr>
        <p:txBody>
          <a:bodyPr vert="horz" wrap="square" lIns="0" tIns="12700" rIns="0" bIns="0" rtlCol="0">
            <a:spAutoFit/>
          </a:bodyPr>
          <a:lstStyle/>
          <a:p>
            <a:pPr marL="12700" marR="5080">
              <a:lnSpc>
                <a:spcPct val="100000"/>
              </a:lnSpc>
              <a:spcBef>
                <a:spcPts val="100"/>
              </a:spcBef>
            </a:pPr>
            <a:r>
              <a:rPr sz="2000" b="1" spc="-25" dirty="0">
                <a:solidFill>
                  <a:srgbClr val="FFFFFF"/>
                </a:solidFill>
                <a:latin typeface="Arial"/>
                <a:cs typeface="Arial"/>
              </a:rPr>
              <a:t>ON</a:t>
            </a:r>
            <a:r>
              <a:rPr sz="2000" b="1" spc="-50" dirty="0">
                <a:solidFill>
                  <a:srgbClr val="FFFFFF"/>
                </a:solidFill>
                <a:latin typeface="Arial"/>
                <a:cs typeface="Arial"/>
              </a:rPr>
              <a:t>E</a:t>
            </a:r>
            <a:endParaRPr sz="2000" dirty="0">
              <a:latin typeface="Arial"/>
              <a:cs typeface="Arial"/>
            </a:endParaRPr>
          </a:p>
        </p:txBody>
      </p:sp>
      <p:grpSp>
        <p:nvGrpSpPr>
          <p:cNvPr id="7" name="object 7"/>
          <p:cNvGrpSpPr/>
          <p:nvPr/>
        </p:nvGrpSpPr>
        <p:grpSpPr>
          <a:xfrm>
            <a:off x="2971800" y="2871168"/>
            <a:ext cx="2604135" cy="735965"/>
            <a:chOff x="2956480" y="2865228"/>
            <a:chExt cx="2604135" cy="735965"/>
          </a:xfrm>
        </p:grpSpPr>
        <p:sp>
          <p:nvSpPr>
            <p:cNvPr id="8" name="object 8"/>
            <p:cNvSpPr/>
            <p:nvPr/>
          </p:nvSpPr>
          <p:spPr>
            <a:xfrm>
              <a:off x="2962831" y="2871579"/>
              <a:ext cx="2591435" cy="723265"/>
            </a:xfrm>
            <a:custGeom>
              <a:avLst/>
              <a:gdLst/>
              <a:ahLst/>
              <a:cxnLst/>
              <a:rect l="l" t="t" r="r" b="b"/>
              <a:pathLst>
                <a:path w="2591435" h="723264">
                  <a:moveTo>
                    <a:pt x="2229345" y="723221"/>
                  </a:moveTo>
                  <a:lnTo>
                    <a:pt x="0" y="723221"/>
                  </a:lnTo>
                  <a:lnTo>
                    <a:pt x="361609" y="361610"/>
                  </a:lnTo>
                  <a:lnTo>
                    <a:pt x="0" y="0"/>
                  </a:lnTo>
                  <a:lnTo>
                    <a:pt x="2229345" y="0"/>
                  </a:lnTo>
                  <a:lnTo>
                    <a:pt x="2590956" y="361610"/>
                  </a:lnTo>
                  <a:lnTo>
                    <a:pt x="2229345" y="723221"/>
                  </a:lnTo>
                  <a:close/>
                </a:path>
              </a:pathLst>
            </a:custGeom>
            <a:solidFill>
              <a:srgbClr val="2077A7"/>
            </a:solidFill>
          </p:spPr>
          <p:txBody>
            <a:bodyPr wrap="square" lIns="0" tIns="0" rIns="0" bIns="0" rtlCol="0"/>
            <a:lstStyle/>
            <a:p>
              <a:endParaRPr dirty="0"/>
            </a:p>
          </p:txBody>
        </p:sp>
        <p:sp>
          <p:nvSpPr>
            <p:cNvPr id="9" name="object 9"/>
            <p:cNvSpPr/>
            <p:nvPr/>
          </p:nvSpPr>
          <p:spPr>
            <a:xfrm>
              <a:off x="2962830" y="2871578"/>
              <a:ext cx="2591435" cy="723265"/>
            </a:xfrm>
            <a:custGeom>
              <a:avLst/>
              <a:gdLst/>
              <a:ahLst/>
              <a:cxnLst/>
              <a:rect l="l" t="t" r="r" b="b"/>
              <a:pathLst>
                <a:path w="2591435" h="723264">
                  <a:moveTo>
                    <a:pt x="0" y="0"/>
                  </a:moveTo>
                  <a:lnTo>
                    <a:pt x="2229346" y="0"/>
                  </a:lnTo>
                  <a:lnTo>
                    <a:pt x="2590956" y="361612"/>
                  </a:lnTo>
                  <a:lnTo>
                    <a:pt x="2229346" y="723222"/>
                  </a:lnTo>
                  <a:lnTo>
                    <a:pt x="0" y="723222"/>
                  </a:lnTo>
                  <a:lnTo>
                    <a:pt x="361612" y="361612"/>
                  </a:lnTo>
                  <a:lnTo>
                    <a:pt x="0" y="0"/>
                  </a:lnTo>
                  <a:close/>
                </a:path>
              </a:pathLst>
            </a:custGeom>
            <a:ln w="12674">
              <a:solidFill>
                <a:srgbClr val="FFFFFF"/>
              </a:solidFill>
            </a:ln>
          </p:spPr>
          <p:txBody>
            <a:bodyPr wrap="square" lIns="0" tIns="0" rIns="0" bIns="0" rtlCol="0"/>
            <a:lstStyle/>
            <a:p>
              <a:endParaRPr dirty="0"/>
            </a:p>
          </p:txBody>
        </p:sp>
      </p:grpSp>
      <p:sp>
        <p:nvSpPr>
          <p:cNvPr id="10" name="object 10"/>
          <p:cNvSpPr txBox="1"/>
          <p:nvPr/>
        </p:nvSpPr>
        <p:spPr>
          <a:xfrm>
            <a:off x="3993216" y="3035453"/>
            <a:ext cx="606435" cy="320601"/>
          </a:xfrm>
          <a:prstGeom prst="rect">
            <a:avLst/>
          </a:prstGeom>
        </p:spPr>
        <p:txBody>
          <a:bodyPr vert="horz" wrap="square" lIns="0" tIns="12700" rIns="0" bIns="0" rtlCol="0">
            <a:spAutoFit/>
          </a:bodyPr>
          <a:lstStyle/>
          <a:p>
            <a:pPr marL="12700" marR="5080">
              <a:lnSpc>
                <a:spcPct val="100000"/>
              </a:lnSpc>
              <a:spcBef>
                <a:spcPts val="100"/>
              </a:spcBef>
            </a:pPr>
            <a:r>
              <a:rPr sz="2000" b="1" spc="-25" dirty="0">
                <a:solidFill>
                  <a:srgbClr val="FFFFFF"/>
                </a:solidFill>
                <a:latin typeface="Arial"/>
                <a:cs typeface="Arial"/>
              </a:rPr>
              <a:t>TW</a:t>
            </a:r>
            <a:r>
              <a:rPr lang="en-US" sz="2000" b="1" spc="-25" dirty="0">
                <a:solidFill>
                  <a:srgbClr val="FFFFFF"/>
                </a:solidFill>
                <a:latin typeface="Arial"/>
                <a:cs typeface="Arial"/>
              </a:rPr>
              <a:t>O</a:t>
            </a:r>
            <a:r>
              <a:rPr sz="2000" b="1" spc="-25" dirty="0">
                <a:solidFill>
                  <a:srgbClr val="FFFFFF"/>
                </a:solidFill>
                <a:latin typeface="Arial"/>
                <a:cs typeface="Arial"/>
              </a:rPr>
              <a:t> </a:t>
            </a:r>
            <a:endParaRPr sz="2000" dirty="0">
              <a:latin typeface="Arial"/>
              <a:cs typeface="Arial"/>
            </a:endParaRPr>
          </a:p>
        </p:txBody>
      </p:sp>
      <p:grpSp>
        <p:nvGrpSpPr>
          <p:cNvPr id="11" name="object 11"/>
          <p:cNvGrpSpPr/>
          <p:nvPr/>
        </p:nvGrpSpPr>
        <p:grpSpPr>
          <a:xfrm>
            <a:off x="5029244" y="2865228"/>
            <a:ext cx="2604135" cy="735965"/>
            <a:chOff x="5029244" y="2865228"/>
            <a:chExt cx="2604135" cy="735965"/>
          </a:xfrm>
        </p:grpSpPr>
        <p:sp>
          <p:nvSpPr>
            <p:cNvPr id="12" name="object 12"/>
            <p:cNvSpPr/>
            <p:nvPr/>
          </p:nvSpPr>
          <p:spPr>
            <a:xfrm>
              <a:off x="5035594" y="2871579"/>
              <a:ext cx="2591435" cy="723265"/>
            </a:xfrm>
            <a:custGeom>
              <a:avLst/>
              <a:gdLst/>
              <a:ahLst/>
              <a:cxnLst/>
              <a:rect l="l" t="t" r="r" b="b"/>
              <a:pathLst>
                <a:path w="2591434" h="723264">
                  <a:moveTo>
                    <a:pt x="2229347" y="723221"/>
                  </a:moveTo>
                  <a:lnTo>
                    <a:pt x="0" y="723221"/>
                  </a:lnTo>
                  <a:lnTo>
                    <a:pt x="361609" y="361610"/>
                  </a:lnTo>
                  <a:lnTo>
                    <a:pt x="0" y="0"/>
                  </a:lnTo>
                  <a:lnTo>
                    <a:pt x="2229347" y="0"/>
                  </a:lnTo>
                  <a:lnTo>
                    <a:pt x="2590957" y="361610"/>
                  </a:lnTo>
                  <a:lnTo>
                    <a:pt x="2229347" y="723221"/>
                  </a:lnTo>
                  <a:close/>
                </a:path>
              </a:pathLst>
            </a:custGeom>
            <a:solidFill>
              <a:srgbClr val="2077A7"/>
            </a:solidFill>
          </p:spPr>
          <p:txBody>
            <a:bodyPr wrap="square" lIns="0" tIns="0" rIns="0" bIns="0" rtlCol="0"/>
            <a:lstStyle/>
            <a:p>
              <a:endParaRPr dirty="0"/>
            </a:p>
          </p:txBody>
        </p:sp>
        <p:sp>
          <p:nvSpPr>
            <p:cNvPr id="13" name="object 13"/>
            <p:cNvSpPr/>
            <p:nvPr/>
          </p:nvSpPr>
          <p:spPr>
            <a:xfrm>
              <a:off x="5035594" y="2871578"/>
              <a:ext cx="2591435" cy="723265"/>
            </a:xfrm>
            <a:custGeom>
              <a:avLst/>
              <a:gdLst/>
              <a:ahLst/>
              <a:cxnLst/>
              <a:rect l="l" t="t" r="r" b="b"/>
              <a:pathLst>
                <a:path w="2591434" h="723264">
                  <a:moveTo>
                    <a:pt x="0" y="0"/>
                  </a:moveTo>
                  <a:lnTo>
                    <a:pt x="2229348" y="0"/>
                  </a:lnTo>
                  <a:lnTo>
                    <a:pt x="2590958" y="361612"/>
                  </a:lnTo>
                  <a:lnTo>
                    <a:pt x="2229348" y="723222"/>
                  </a:lnTo>
                  <a:lnTo>
                    <a:pt x="0" y="723222"/>
                  </a:lnTo>
                  <a:lnTo>
                    <a:pt x="361611" y="361612"/>
                  </a:lnTo>
                  <a:lnTo>
                    <a:pt x="0" y="0"/>
                  </a:lnTo>
                  <a:close/>
                </a:path>
              </a:pathLst>
            </a:custGeom>
            <a:ln w="12674">
              <a:solidFill>
                <a:srgbClr val="FFFFFF"/>
              </a:solidFill>
            </a:ln>
          </p:spPr>
          <p:txBody>
            <a:bodyPr wrap="square" lIns="0" tIns="0" rIns="0" bIns="0" rtlCol="0"/>
            <a:lstStyle/>
            <a:p>
              <a:endParaRPr dirty="0"/>
            </a:p>
          </p:txBody>
        </p:sp>
      </p:grpSp>
      <p:sp>
        <p:nvSpPr>
          <p:cNvPr id="14" name="object 14"/>
          <p:cNvSpPr txBox="1"/>
          <p:nvPr/>
        </p:nvSpPr>
        <p:spPr>
          <a:xfrm>
            <a:off x="5956138" y="3035453"/>
            <a:ext cx="1001393" cy="320601"/>
          </a:xfrm>
          <a:prstGeom prst="rect">
            <a:avLst/>
          </a:prstGeom>
        </p:spPr>
        <p:txBody>
          <a:bodyPr vert="horz" wrap="square" lIns="0" tIns="12700" rIns="0" bIns="0" rtlCol="0">
            <a:spAutoFit/>
          </a:bodyPr>
          <a:lstStyle/>
          <a:p>
            <a:pPr marL="12700" marR="5080">
              <a:lnSpc>
                <a:spcPct val="100000"/>
              </a:lnSpc>
              <a:spcBef>
                <a:spcPts val="100"/>
              </a:spcBef>
            </a:pPr>
            <a:r>
              <a:rPr sz="2000" b="1" spc="-25" dirty="0">
                <a:solidFill>
                  <a:srgbClr val="FFFFFF"/>
                </a:solidFill>
                <a:latin typeface="Arial"/>
                <a:cs typeface="Arial"/>
              </a:rPr>
              <a:t>THRE</a:t>
            </a:r>
            <a:r>
              <a:rPr sz="2000" b="1" spc="-50" dirty="0">
                <a:solidFill>
                  <a:srgbClr val="FFFFFF"/>
                </a:solidFill>
                <a:latin typeface="Arial"/>
                <a:cs typeface="Arial"/>
              </a:rPr>
              <a:t>E</a:t>
            </a:r>
            <a:endParaRPr sz="2000" dirty="0">
              <a:latin typeface="Arial"/>
              <a:cs typeface="Arial"/>
            </a:endParaRPr>
          </a:p>
        </p:txBody>
      </p:sp>
      <p:grpSp>
        <p:nvGrpSpPr>
          <p:cNvPr id="15" name="object 15"/>
          <p:cNvGrpSpPr/>
          <p:nvPr/>
        </p:nvGrpSpPr>
        <p:grpSpPr>
          <a:xfrm>
            <a:off x="7102011" y="2865228"/>
            <a:ext cx="2604135" cy="735965"/>
            <a:chOff x="7102011" y="2865228"/>
            <a:chExt cx="2604135" cy="735965"/>
          </a:xfrm>
        </p:grpSpPr>
        <p:sp>
          <p:nvSpPr>
            <p:cNvPr id="16" name="object 16"/>
            <p:cNvSpPr/>
            <p:nvPr/>
          </p:nvSpPr>
          <p:spPr>
            <a:xfrm>
              <a:off x="7108360" y="2871579"/>
              <a:ext cx="2591435" cy="723265"/>
            </a:xfrm>
            <a:custGeom>
              <a:avLst/>
              <a:gdLst/>
              <a:ahLst/>
              <a:cxnLst/>
              <a:rect l="l" t="t" r="r" b="b"/>
              <a:pathLst>
                <a:path w="2591434" h="723264">
                  <a:moveTo>
                    <a:pt x="2229347" y="723221"/>
                  </a:moveTo>
                  <a:lnTo>
                    <a:pt x="0" y="723221"/>
                  </a:lnTo>
                  <a:lnTo>
                    <a:pt x="361609" y="361610"/>
                  </a:lnTo>
                  <a:lnTo>
                    <a:pt x="0" y="0"/>
                  </a:lnTo>
                  <a:lnTo>
                    <a:pt x="2229347" y="0"/>
                  </a:lnTo>
                  <a:lnTo>
                    <a:pt x="2590957" y="361610"/>
                  </a:lnTo>
                  <a:lnTo>
                    <a:pt x="2229347" y="723221"/>
                  </a:lnTo>
                  <a:close/>
                </a:path>
              </a:pathLst>
            </a:custGeom>
            <a:solidFill>
              <a:srgbClr val="2077A7"/>
            </a:solidFill>
          </p:spPr>
          <p:txBody>
            <a:bodyPr wrap="square" lIns="0" tIns="0" rIns="0" bIns="0" rtlCol="0"/>
            <a:lstStyle/>
            <a:p>
              <a:endParaRPr dirty="0"/>
            </a:p>
          </p:txBody>
        </p:sp>
        <p:sp>
          <p:nvSpPr>
            <p:cNvPr id="17" name="object 17"/>
            <p:cNvSpPr/>
            <p:nvPr/>
          </p:nvSpPr>
          <p:spPr>
            <a:xfrm>
              <a:off x="7108361" y="2871578"/>
              <a:ext cx="2591435" cy="723265"/>
            </a:xfrm>
            <a:custGeom>
              <a:avLst/>
              <a:gdLst/>
              <a:ahLst/>
              <a:cxnLst/>
              <a:rect l="l" t="t" r="r" b="b"/>
              <a:pathLst>
                <a:path w="2591434" h="723264">
                  <a:moveTo>
                    <a:pt x="0" y="0"/>
                  </a:moveTo>
                  <a:lnTo>
                    <a:pt x="2229345" y="0"/>
                  </a:lnTo>
                  <a:lnTo>
                    <a:pt x="2590955" y="361612"/>
                  </a:lnTo>
                  <a:lnTo>
                    <a:pt x="2229345" y="723222"/>
                  </a:lnTo>
                  <a:lnTo>
                    <a:pt x="0" y="723222"/>
                  </a:lnTo>
                  <a:lnTo>
                    <a:pt x="361609" y="361612"/>
                  </a:lnTo>
                  <a:lnTo>
                    <a:pt x="0" y="0"/>
                  </a:lnTo>
                  <a:close/>
                </a:path>
              </a:pathLst>
            </a:custGeom>
            <a:ln w="12674">
              <a:solidFill>
                <a:srgbClr val="FFFFFF"/>
              </a:solidFill>
            </a:ln>
          </p:spPr>
          <p:txBody>
            <a:bodyPr wrap="square" lIns="0" tIns="0" rIns="0" bIns="0" rtlCol="0"/>
            <a:lstStyle/>
            <a:p>
              <a:endParaRPr dirty="0"/>
            </a:p>
          </p:txBody>
        </p:sp>
      </p:grpSp>
      <p:sp>
        <p:nvSpPr>
          <p:cNvPr id="18" name="object 18"/>
          <p:cNvSpPr txBox="1"/>
          <p:nvPr/>
        </p:nvSpPr>
        <p:spPr>
          <a:xfrm>
            <a:off x="7924800" y="3035453"/>
            <a:ext cx="874469" cy="320601"/>
          </a:xfrm>
          <a:prstGeom prst="rect">
            <a:avLst/>
          </a:prstGeom>
        </p:spPr>
        <p:txBody>
          <a:bodyPr vert="horz" wrap="square" lIns="0" tIns="12700" rIns="0" bIns="0" rtlCol="0">
            <a:spAutoFit/>
          </a:bodyPr>
          <a:lstStyle/>
          <a:p>
            <a:pPr marL="12700" marR="5080">
              <a:lnSpc>
                <a:spcPct val="100000"/>
              </a:lnSpc>
              <a:spcBef>
                <a:spcPts val="100"/>
              </a:spcBef>
            </a:pPr>
            <a:r>
              <a:rPr sz="2000" b="1" spc="-25" dirty="0">
                <a:solidFill>
                  <a:srgbClr val="FFFFFF"/>
                </a:solidFill>
                <a:latin typeface="Arial"/>
                <a:cs typeface="Arial"/>
              </a:rPr>
              <a:t>FOU</a:t>
            </a:r>
            <a:r>
              <a:rPr sz="2000" b="1" spc="-50" dirty="0">
                <a:solidFill>
                  <a:srgbClr val="FFFFFF"/>
                </a:solidFill>
                <a:latin typeface="Arial"/>
                <a:cs typeface="Arial"/>
              </a:rPr>
              <a:t>R</a:t>
            </a:r>
            <a:endParaRPr sz="2000" dirty="0">
              <a:latin typeface="Arial"/>
              <a:cs typeface="Arial"/>
            </a:endParaRPr>
          </a:p>
        </p:txBody>
      </p:sp>
      <p:grpSp>
        <p:nvGrpSpPr>
          <p:cNvPr id="19" name="object 19"/>
          <p:cNvGrpSpPr/>
          <p:nvPr/>
        </p:nvGrpSpPr>
        <p:grpSpPr>
          <a:xfrm>
            <a:off x="9165803" y="2853260"/>
            <a:ext cx="2591435" cy="723266"/>
            <a:chOff x="9181127" y="2871579"/>
            <a:chExt cx="2591435" cy="723266"/>
          </a:xfrm>
        </p:grpSpPr>
        <p:sp>
          <p:nvSpPr>
            <p:cNvPr id="20" name="object 20"/>
            <p:cNvSpPr/>
            <p:nvPr/>
          </p:nvSpPr>
          <p:spPr>
            <a:xfrm>
              <a:off x="9181127" y="2871580"/>
              <a:ext cx="2591435" cy="723265"/>
            </a:xfrm>
            <a:custGeom>
              <a:avLst/>
              <a:gdLst/>
              <a:ahLst/>
              <a:cxnLst/>
              <a:rect l="l" t="t" r="r" b="b"/>
              <a:pathLst>
                <a:path w="2591434" h="723264">
                  <a:moveTo>
                    <a:pt x="2229346" y="723221"/>
                  </a:moveTo>
                  <a:lnTo>
                    <a:pt x="0" y="723221"/>
                  </a:lnTo>
                  <a:lnTo>
                    <a:pt x="361609" y="361610"/>
                  </a:lnTo>
                  <a:lnTo>
                    <a:pt x="0" y="0"/>
                  </a:lnTo>
                  <a:lnTo>
                    <a:pt x="2229346" y="0"/>
                  </a:lnTo>
                  <a:lnTo>
                    <a:pt x="2590957" y="361610"/>
                  </a:lnTo>
                  <a:lnTo>
                    <a:pt x="2229346" y="723221"/>
                  </a:lnTo>
                  <a:close/>
                </a:path>
              </a:pathLst>
            </a:custGeom>
            <a:solidFill>
              <a:srgbClr val="2077A7"/>
            </a:solidFill>
          </p:spPr>
          <p:txBody>
            <a:bodyPr wrap="square" lIns="0" tIns="0" rIns="0" bIns="0" rtlCol="0"/>
            <a:lstStyle/>
            <a:p>
              <a:endParaRPr dirty="0"/>
            </a:p>
          </p:txBody>
        </p:sp>
        <p:sp>
          <p:nvSpPr>
            <p:cNvPr id="21" name="object 21"/>
            <p:cNvSpPr/>
            <p:nvPr/>
          </p:nvSpPr>
          <p:spPr>
            <a:xfrm>
              <a:off x="9181127" y="2871579"/>
              <a:ext cx="2591435" cy="723265"/>
            </a:xfrm>
            <a:custGeom>
              <a:avLst/>
              <a:gdLst/>
              <a:ahLst/>
              <a:cxnLst/>
              <a:rect l="l" t="t" r="r" b="b"/>
              <a:pathLst>
                <a:path w="2591434" h="723264">
                  <a:moveTo>
                    <a:pt x="0" y="0"/>
                  </a:moveTo>
                  <a:lnTo>
                    <a:pt x="2229347" y="0"/>
                  </a:lnTo>
                  <a:lnTo>
                    <a:pt x="2590957" y="361612"/>
                  </a:lnTo>
                  <a:lnTo>
                    <a:pt x="2229347" y="723222"/>
                  </a:lnTo>
                  <a:lnTo>
                    <a:pt x="0" y="723222"/>
                  </a:lnTo>
                  <a:lnTo>
                    <a:pt x="361608" y="361612"/>
                  </a:lnTo>
                  <a:lnTo>
                    <a:pt x="0" y="0"/>
                  </a:lnTo>
                  <a:close/>
                </a:path>
              </a:pathLst>
            </a:custGeom>
            <a:ln w="12674">
              <a:solidFill>
                <a:srgbClr val="FFFFFF"/>
              </a:solidFill>
            </a:ln>
          </p:spPr>
          <p:txBody>
            <a:bodyPr wrap="square" lIns="0" tIns="0" rIns="0" bIns="0" rtlCol="0"/>
            <a:lstStyle/>
            <a:p>
              <a:endParaRPr dirty="0"/>
            </a:p>
          </p:txBody>
        </p:sp>
      </p:grpSp>
      <p:sp>
        <p:nvSpPr>
          <p:cNvPr id="22" name="object 22"/>
          <p:cNvSpPr txBox="1"/>
          <p:nvPr/>
        </p:nvSpPr>
        <p:spPr>
          <a:xfrm>
            <a:off x="10222981" y="3035453"/>
            <a:ext cx="749819" cy="320601"/>
          </a:xfrm>
          <a:prstGeom prst="rect">
            <a:avLst/>
          </a:prstGeom>
        </p:spPr>
        <p:txBody>
          <a:bodyPr vert="horz" wrap="square" lIns="0" tIns="12700" rIns="0" bIns="0" rtlCol="0">
            <a:spAutoFit/>
          </a:bodyPr>
          <a:lstStyle/>
          <a:p>
            <a:pPr marL="12700" marR="5080">
              <a:lnSpc>
                <a:spcPct val="100000"/>
              </a:lnSpc>
              <a:spcBef>
                <a:spcPts val="100"/>
              </a:spcBef>
            </a:pPr>
            <a:r>
              <a:rPr sz="2000" b="1" spc="-25" dirty="0">
                <a:solidFill>
                  <a:srgbClr val="FFFFFF"/>
                </a:solidFill>
                <a:latin typeface="Arial"/>
                <a:cs typeface="Arial"/>
              </a:rPr>
              <a:t>FIV</a:t>
            </a:r>
            <a:r>
              <a:rPr sz="2000" b="1" spc="-50" dirty="0">
                <a:solidFill>
                  <a:srgbClr val="FFFFFF"/>
                </a:solidFill>
                <a:latin typeface="Arial"/>
                <a:cs typeface="Arial"/>
              </a:rPr>
              <a:t>E</a:t>
            </a:r>
            <a:endParaRPr sz="2000" dirty="0">
              <a:latin typeface="Arial"/>
              <a:cs typeface="Arial"/>
            </a:endParaRPr>
          </a:p>
        </p:txBody>
      </p:sp>
      <p:graphicFrame>
        <p:nvGraphicFramePr>
          <p:cNvPr id="23" name="object 23"/>
          <p:cNvGraphicFramePr>
            <a:graphicFrameLocks noGrp="1"/>
          </p:cNvGraphicFramePr>
          <p:nvPr>
            <p:extLst>
              <p:ext uri="{D42A27DB-BD31-4B8C-83A1-F6EECF244321}">
                <p14:modId xmlns:p14="http://schemas.microsoft.com/office/powerpoint/2010/main" val="476350891"/>
              </p:ext>
            </p:extLst>
          </p:nvPr>
        </p:nvGraphicFramePr>
        <p:xfrm>
          <a:off x="899871" y="3576526"/>
          <a:ext cx="10490833" cy="2098040"/>
        </p:xfrm>
        <a:graphic>
          <a:graphicData uri="http://schemas.openxmlformats.org/drawingml/2006/table">
            <a:tbl>
              <a:tblPr firstRow="1" bandRow="1">
                <a:tableStyleId>{2D5ABB26-0587-4C30-8999-92F81FD0307C}</a:tableStyleId>
              </a:tblPr>
              <a:tblGrid>
                <a:gridCol w="2135505">
                  <a:extLst>
                    <a:ext uri="{9D8B030D-6E8A-4147-A177-3AD203B41FA5}">
                      <a16:colId xmlns:a16="http://schemas.microsoft.com/office/drawing/2014/main" val="20000"/>
                    </a:ext>
                  </a:extLst>
                </a:gridCol>
                <a:gridCol w="2108199">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gridCol w="2095500">
                  <a:extLst>
                    <a:ext uri="{9D8B030D-6E8A-4147-A177-3AD203B41FA5}">
                      <a16:colId xmlns:a16="http://schemas.microsoft.com/office/drawing/2014/main" val="20003"/>
                    </a:ext>
                  </a:extLst>
                </a:gridCol>
                <a:gridCol w="2018029">
                  <a:extLst>
                    <a:ext uri="{9D8B030D-6E8A-4147-A177-3AD203B41FA5}">
                      <a16:colId xmlns:a16="http://schemas.microsoft.com/office/drawing/2014/main" val="20004"/>
                    </a:ext>
                  </a:extLst>
                </a:gridCol>
              </a:tblGrid>
              <a:tr h="305435">
                <a:tc>
                  <a:txBody>
                    <a:bodyPr/>
                    <a:lstStyle/>
                    <a:p>
                      <a:pPr>
                        <a:lnSpc>
                          <a:spcPct val="100000"/>
                        </a:lnSpc>
                      </a:pPr>
                      <a:endParaRPr sz="1900" baseline="0" dirty="0">
                        <a:latin typeface="Times New Roman"/>
                        <a:cs typeface="Times New Roman"/>
                      </a:endParaRPr>
                    </a:p>
                  </a:txBody>
                  <a:tcPr marL="0" marR="0" marT="0" marB="0">
                    <a:lnL w="12700">
                      <a:solidFill>
                        <a:srgbClr val="EBEDEE"/>
                      </a:solidFill>
                      <a:prstDash val="solid"/>
                    </a:lnL>
                    <a:lnR w="12700">
                      <a:solidFill>
                        <a:srgbClr val="EBEDEE"/>
                      </a:solidFill>
                      <a:prstDash val="solid"/>
                    </a:lnR>
                    <a:lnT w="12700">
                      <a:solidFill>
                        <a:srgbClr val="EBEDEE"/>
                      </a:solidFill>
                      <a:prstDash val="solid"/>
                    </a:lnT>
                  </a:tcPr>
                </a:tc>
                <a:tc>
                  <a:txBody>
                    <a:bodyPr/>
                    <a:lstStyle/>
                    <a:p>
                      <a:pPr>
                        <a:lnSpc>
                          <a:spcPct val="100000"/>
                        </a:lnSpc>
                      </a:pPr>
                      <a:endParaRPr sz="1900" baseline="0" dirty="0">
                        <a:latin typeface="Times New Roman"/>
                        <a:cs typeface="Times New Roman"/>
                      </a:endParaRPr>
                    </a:p>
                  </a:txBody>
                  <a:tcPr marL="0" marR="0" marT="0" marB="0">
                    <a:lnL w="12700">
                      <a:solidFill>
                        <a:srgbClr val="EBEDEE"/>
                      </a:solidFill>
                      <a:prstDash val="solid"/>
                    </a:lnL>
                    <a:lnR w="12700">
                      <a:solidFill>
                        <a:srgbClr val="EBEDEE"/>
                      </a:solidFill>
                      <a:prstDash val="solid"/>
                    </a:lnR>
                    <a:lnT w="12700">
                      <a:solidFill>
                        <a:srgbClr val="EBEDEE"/>
                      </a:solidFill>
                      <a:prstDash val="solid"/>
                    </a:lnT>
                  </a:tcPr>
                </a:tc>
                <a:tc rowSpan="3">
                  <a:txBody>
                    <a:bodyPr/>
                    <a:lstStyle/>
                    <a:p>
                      <a:pPr>
                        <a:lnSpc>
                          <a:spcPct val="100000"/>
                        </a:lnSpc>
                      </a:pPr>
                      <a:endParaRPr sz="1800" baseline="0" dirty="0">
                        <a:latin typeface="Times New Roman"/>
                        <a:cs typeface="Times New Roman"/>
                      </a:endParaRPr>
                    </a:p>
                    <a:p>
                      <a:pPr>
                        <a:lnSpc>
                          <a:spcPct val="100000"/>
                        </a:lnSpc>
                        <a:spcBef>
                          <a:spcPts val="1425"/>
                        </a:spcBef>
                      </a:pPr>
                      <a:endParaRPr sz="1800" baseline="0" dirty="0">
                        <a:latin typeface="Times New Roman"/>
                        <a:cs typeface="Times New Roman"/>
                      </a:endParaRPr>
                    </a:p>
                    <a:p>
                      <a:pPr marL="514350" marR="263525" indent="-156210">
                        <a:lnSpc>
                          <a:spcPct val="100000"/>
                        </a:lnSpc>
                      </a:pPr>
                      <a:r>
                        <a:rPr sz="1600" b="1" baseline="0" dirty="0">
                          <a:solidFill>
                            <a:srgbClr val="191918"/>
                          </a:solidFill>
                          <a:latin typeface="Arial"/>
                          <a:cs typeface="Arial"/>
                        </a:rPr>
                        <a:t>Conduct</a:t>
                      </a:r>
                      <a:r>
                        <a:rPr sz="1600" b="1" spc="-80" baseline="0" dirty="0">
                          <a:solidFill>
                            <a:srgbClr val="191918"/>
                          </a:solidFill>
                          <a:latin typeface="Arial"/>
                          <a:cs typeface="Arial"/>
                        </a:rPr>
                        <a:t> </a:t>
                      </a:r>
                      <a:r>
                        <a:rPr sz="1600" b="1" spc="-50" baseline="0" dirty="0">
                          <a:solidFill>
                            <a:srgbClr val="191918"/>
                          </a:solidFill>
                          <a:latin typeface="Arial"/>
                          <a:cs typeface="Arial"/>
                        </a:rPr>
                        <a:t>a </a:t>
                      </a:r>
                      <a:r>
                        <a:rPr sz="1600" b="1" spc="-20" baseline="0" dirty="0">
                          <a:solidFill>
                            <a:srgbClr val="191918"/>
                          </a:solidFill>
                          <a:latin typeface="Arial"/>
                          <a:cs typeface="Arial"/>
                        </a:rPr>
                        <a:t>Risk </a:t>
                      </a:r>
                      <a:r>
                        <a:rPr sz="1600" b="1" spc="-10" baseline="0" dirty="0">
                          <a:solidFill>
                            <a:srgbClr val="191918"/>
                          </a:solidFill>
                          <a:latin typeface="Arial"/>
                          <a:cs typeface="Arial"/>
                        </a:rPr>
                        <a:t>Assessment</a:t>
                      </a:r>
                      <a:endParaRPr sz="1600" baseline="0" dirty="0">
                        <a:latin typeface="Arial"/>
                        <a:cs typeface="Arial"/>
                      </a:endParaRPr>
                    </a:p>
                  </a:txBody>
                  <a:tcPr marL="0" marR="0" marT="0" marB="0">
                    <a:lnL w="12700">
                      <a:solidFill>
                        <a:srgbClr val="EBEDEE"/>
                      </a:solidFill>
                      <a:prstDash val="solid"/>
                    </a:lnL>
                    <a:lnR w="12700">
                      <a:solidFill>
                        <a:srgbClr val="EBEDEE"/>
                      </a:solidFill>
                      <a:prstDash val="solid"/>
                    </a:lnR>
                    <a:lnT w="12700">
                      <a:solidFill>
                        <a:srgbClr val="EBEDEE"/>
                      </a:solidFill>
                      <a:prstDash val="solid"/>
                    </a:lnT>
                    <a:lnB w="28575">
                      <a:solidFill>
                        <a:srgbClr val="EBEDEE"/>
                      </a:solidFill>
                      <a:prstDash val="solid"/>
                    </a:lnB>
                  </a:tcPr>
                </a:tc>
                <a:tc>
                  <a:txBody>
                    <a:bodyPr/>
                    <a:lstStyle/>
                    <a:p>
                      <a:pPr>
                        <a:lnSpc>
                          <a:spcPct val="100000"/>
                        </a:lnSpc>
                      </a:pPr>
                      <a:endParaRPr sz="1900" baseline="0" dirty="0">
                        <a:latin typeface="Times New Roman"/>
                        <a:cs typeface="Times New Roman"/>
                      </a:endParaRPr>
                    </a:p>
                  </a:txBody>
                  <a:tcPr marL="0" marR="0" marT="0" marB="0">
                    <a:lnL w="12700">
                      <a:solidFill>
                        <a:srgbClr val="EBEDEE"/>
                      </a:solidFill>
                      <a:prstDash val="solid"/>
                    </a:lnL>
                    <a:lnR w="12700">
                      <a:solidFill>
                        <a:srgbClr val="EBEDEE"/>
                      </a:solidFill>
                      <a:prstDash val="solid"/>
                    </a:lnR>
                    <a:lnT w="12700">
                      <a:solidFill>
                        <a:srgbClr val="EBEDEE"/>
                      </a:solidFill>
                      <a:prstDash val="solid"/>
                    </a:lnT>
                  </a:tcPr>
                </a:tc>
                <a:tc>
                  <a:txBody>
                    <a:bodyPr/>
                    <a:lstStyle/>
                    <a:p>
                      <a:pPr marL="130810" algn="ctr">
                        <a:lnSpc>
                          <a:spcPct val="100000"/>
                        </a:lnSpc>
                        <a:spcBef>
                          <a:spcPts val="80"/>
                        </a:spcBef>
                      </a:pPr>
                      <a:r>
                        <a:rPr sz="1600" b="1" spc="-10" baseline="0" dirty="0">
                          <a:solidFill>
                            <a:srgbClr val="191918"/>
                          </a:solidFill>
                          <a:latin typeface="Arial"/>
                          <a:cs typeface="Arial"/>
                        </a:rPr>
                        <a:t>After-Action</a:t>
                      </a:r>
                      <a:endParaRPr sz="1600" baseline="0" dirty="0">
                        <a:latin typeface="Arial"/>
                        <a:cs typeface="Arial"/>
                      </a:endParaRPr>
                    </a:p>
                  </a:txBody>
                  <a:tcPr marL="0" marR="0" marT="10160" marB="0">
                    <a:lnL w="12700">
                      <a:solidFill>
                        <a:srgbClr val="EBEDEE"/>
                      </a:solidFill>
                      <a:prstDash val="solid"/>
                    </a:lnL>
                    <a:lnR w="12700">
                      <a:solidFill>
                        <a:srgbClr val="EBEDEE"/>
                      </a:solidFill>
                      <a:prstDash val="solid"/>
                    </a:lnR>
                    <a:lnT w="12700">
                      <a:solidFill>
                        <a:srgbClr val="EBEDEE"/>
                      </a:solidFill>
                      <a:prstDash val="solid"/>
                    </a:lnT>
                  </a:tcPr>
                </a:tc>
                <a:extLst>
                  <a:ext uri="{0D108BD9-81ED-4DB2-BD59-A6C34878D82A}">
                    <a16:rowId xmlns:a16="http://schemas.microsoft.com/office/drawing/2014/main" val="10000"/>
                  </a:ext>
                </a:extLst>
              </a:tr>
              <a:tr h="1503045">
                <a:tc>
                  <a:txBody>
                    <a:bodyPr/>
                    <a:lstStyle/>
                    <a:p>
                      <a:pPr>
                        <a:lnSpc>
                          <a:spcPct val="100000"/>
                        </a:lnSpc>
                      </a:pPr>
                      <a:endParaRPr sz="1800" baseline="0" dirty="0">
                        <a:latin typeface="Times New Roman"/>
                        <a:cs typeface="Times New Roman"/>
                      </a:endParaRPr>
                    </a:p>
                    <a:p>
                      <a:pPr>
                        <a:lnSpc>
                          <a:spcPct val="100000"/>
                        </a:lnSpc>
                        <a:spcBef>
                          <a:spcPts val="145"/>
                        </a:spcBef>
                      </a:pPr>
                      <a:endParaRPr sz="1800" baseline="0" dirty="0">
                        <a:latin typeface="Times New Roman"/>
                        <a:cs typeface="Times New Roman"/>
                      </a:endParaRPr>
                    </a:p>
                    <a:p>
                      <a:pPr marL="393065">
                        <a:lnSpc>
                          <a:spcPct val="100000"/>
                        </a:lnSpc>
                      </a:pPr>
                      <a:r>
                        <a:rPr sz="1600" b="1" baseline="0" dirty="0">
                          <a:solidFill>
                            <a:srgbClr val="191918"/>
                          </a:solidFill>
                          <a:latin typeface="Arial"/>
                          <a:cs typeface="Arial"/>
                        </a:rPr>
                        <a:t>Get</a:t>
                      </a:r>
                      <a:r>
                        <a:rPr sz="1600" b="1" spc="-5" baseline="0" dirty="0">
                          <a:solidFill>
                            <a:srgbClr val="191918"/>
                          </a:solidFill>
                          <a:latin typeface="Arial"/>
                          <a:cs typeface="Arial"/>
                        </a:rPr>
                        <a:t> </a:t>
                      </a:r>
                      <a:r>
                        <a:rPr sz="1600" b="1" spc="-10" baseline="0" dirty="0">
                          <a:solidFill>
                            <a:srgbClr val="191918"/>
                          </a:solidFill>
                          <a:latin typeface="Arial"/>
                          <a:cs typeface="Arial"/>
                        </a:rPr>
                        <a:t>Organized</a:t>
                      </a:r>
                      <a:endParaRPr sz="1600" baseline="0" dirty="0">
                        <a:latin typeface="Arial"/>
                        <a:cs typeface="Arial"/>
                      </a:endParaRPr>
                    </a:p>
                  </a:txBody>
                  <a:tcPr marL="0" marR="0" marT="0" marB="0">
                    <a:lnL w="12700">
                      <a:solidFill>
                        <a:srgbClr val="EBEDEE"/>
                      </a:solidFill>
                      <a:prstDash val="solid"/>
                    </a:lnL>
                    <a:lnR w="12700">
                      <a:solidFill>
                        <a:srgbClr val="EBEDEE"/>
                      </a:solidFill>
                      <a:prstDash val="solid"/>
                    </a:lnR>
                  </a:tcPr>
                </a:tc>
                <a:tc>
                  <a:txBody>
                    <a:bodyPr/>
                    <a:lstStyle/>
                    <a:p>
                      <a:pPr marL="372745" marR="292735" indent="635" algn="ctr">
                        <a:lnSpc>
                          <a:spcPct val="100000"/>
                        </a:lnSpc>
                        <a:spcBef>
                          <a:spcPts val="1975"/>
                        </a:spcBef>
                      </a:pPr>
                      <a:r>
                        <a:rPr sz="1600" b="1" spc="-10" baseline="0" dirty="0">
                          <a:solidFill>
                            <a:srgbClr val="191918"/>
                          </a:solidFill>
                          <a:latin typeface="Arial"/>
                          <a:cs typeface="Arial"/>
                        </a:rPr>
                        <a:t>Identify </a:t>
                      </a:r>
                      <a:r>
                        <a:rPr sz="1600" b="1" baseline="0" dirty="0">
                          <a:solidFill>
                            <a:srgbClr val="191918"/>
                          </a:solidFill>
                          <a:latin typeface="Arial"/>
                          <a:cs typeface="Arial"/>
                        </a:rPr>
                        <a:t>Hazards</a:t>
                      </a:r>
                      <a:r>
                        <a:rPr sz="1600" b="1" spc="-35" baseline="0" dirty="0">
                          <a:solidFill>
                            <a:srgbClr val="191918"/>
                          </a:solidFill>
                          <a:latin typeface="Arial"/>
                          <a:cs typeface="Arial"/>
                        </a:rPr>
                        <a:t> </a:t>
                      </a:r>
                      <a:r>
                        <a:rPr sz="1600" b="1" spc="-10" baseline="0" dirty="0">
                          <a:solidFill>
                            <a:srgbClr val="191918"/>
                          </a:solidFill>
                          <a:latin typeface="Arial"/>
                          <a:cs typeface="Arial"/>
                        </a:rPr>
                        <a:t>(“All </a:t>
                      </a:r>
                      <a:r>
                        <a:rPr sz="1600" b="1" baseline="0" dirty="0">
                          <a:solidFill>
                            <a:srgbClr val="191918"/>
                          </a:solidFill>
                          <a:latin typeface="Arial"/>
                          <a:cs typeface="Arial"/>
                        </a:rPr>
                        <a:t>Risk/</a:t>
                      </a:r>
                      <a:r>
                        <a:rPr sz="1600" b="1" spc="-25" baseline="0" dirty="0">
                          <a:solidFill>
                            <a:srgbClr val="191918"/>
                          </a:solidFill>
                          <a:latin typeface="Arial"/>
                          <a:cs typeface="Arial"/>
                        </a:rPr>
                        <a:t> </a:t>
                      </a:r>
                      <a:r>
                        <a:rPr sz="1600" b="1" spc="-10" baseline="0" dirty="0">
                          <a:solidFill>
                            <a:srgbClr val="191918"/>
                          </a:solidFill>
                          <a:latin typeface="Arial"/>
                          <a:cs typeface="Arial"/>
                        </a:rPr>
                        <a:t>Threat Basis”)</a:t>
                      </a:r>
                      <a:endParaRPr sz="1600" baseline="0" dirty="0">
                        <a:latin typeface="Arial"/>
                        <a:cs typeface="Arial"/>
                      </a:endParaRPr>
                    </a:p>
                  </a:txBody>
                  <a:tcPr marL="0" marR="0" marT="250825" marB="0">
                    <a:lnL w="12700">
                      <a:solidFill>
                        <a:srgbClr val="EBEDEE"/>
                      </a:solidFill>
                      <a:prstDash val="solid"/>
                    </a:lnL>
                    <a:lnR w="12700">
                      <a:solidFill>
                        <a:srgbClr val="EBEDEE"/>
                      </a:solidFill>
                      <a:prstDash val="solid"/>
                    </a:lnR>
                  </a:tcPr>
                </a:tc>
                <a:tc vMerge="1">
                  <a:txBody>
                    <a:bodyPr/>
                    <a:lstStyle/>
                    <a:p>
                      <a:endParaRPr/>
                    </a:p>
                  </a:txBody>
                  <a:tcPr marL="0" marR="0" marT="0" marB="0">
                    <a:lnL w="12700">
                      <a:solidFill>
                        <a:srgbClr val="EBEDEE"/>
                      </a:solidFill>
                      <a:prstDash val="solid"/>
                    </a:lnL>
                    <a:lnR w="12700">
                      <a:solidFill>
                        <a:srgbClr val="EBEDEE"/>
                      </a:solidFill>
                      <a:prstDash val="solid"/>
                    </a:lnR>
                    <a:lnT w="12700">
                      <a:solidFill>
                        <a:srgbClr val="EBEDEE"/>
                      </a:solidFill>
                      <a:prstDash val="solid"/>
                    </a:lnT>
                    <a:lnB w="28575">
                      <a:solidFill>
                        <a:srgbClr val="EBEDEE"/>
                      </a:solidFill>
                      <a:prstDash val="solid"/>
                    </a:lnB>
                  </a:tcPr>
                </a:tc>
                <a:tc>
                  <a:txBody>
                    <a:bodyPr/>
                    <a:lstStyle/>
                    <a:p>
                      <a:pPr marL="283845" marR="202565" algn="ctr">
                        <a:lnSpc>
                          <a:spcPct val="100000"/>
                        </a:lnSpc>
                        <a:spcBef>
                          <a:spcPts val="925"/>
                        </a:spcBef>
                      </a:pPr>
                      <a:endParaRPr lang="en-US" sz="1600" b="1" spc="-10" baseline="0" dirty="0">
                        <a:solidFill>
                          <a:srgbClr val="191918"/>
                        </a:solidFill>
                        <a:latin typeface="Arial"/>
                        <a:cs typeface="Arial"/>
                      </a:endParaRPr>
                    </a:p>
                    <a:p>
                      <a:pPr marL="283845" marR="202565" algn="ctr">
                        <a:lnSpc>
                          <a:spcPct val="100000"/>
                        </a:lnSpc>
                        <a:spcBef>
                          <a:spcPts val="925"/>
                        </a:spcBef>
                      </a:pPr>
                      <a:r>
                        <a:rPr sz="1600" b="1" spc="-10" baseline="0" dirty="0">
                          <a:solidFill>
                            <a:srgbClr val="191918"/>
                          </a:solidFill>
                          <a:latin typeface="Arial"/>
                          <a:cs typeface="Arial"/>
                        </a:rPr>
                        <a:t>Develop/</a:t>
                      </a:r>
                      <a:r>
                        <a:rPr sz="1600" b="1" spc="-10" baseline="0" dirty="0">
                          <a:solidFill>
                            <a:srgbClr val="FF0000"/>
                          </a:solidFill>
                          <a:latin typeface="Arial"/>
                          <a:cs typeface="Arial"/>
                        </a:rPr>
                        <a:t>Updat</a:t>
                      </a:r>
                      <a:r>
                        <a:rPr lang="en-US" sz="1600" b="1" spc="-10" baseline="0" dirty="0">
                          <a:solidFill>
                            <a:srgbClr val="FF0000"/>
                          </a:solidFill>
                          <a:latin typeface="Arial"/>
                          <a:cs typeface="Arial"/>
                        </a:rPr>
                        <a:t>e </a:t>
                      </a:r>
                      <a:r>
                        <a:rPr sz="1600" b="1" spc="-25" baseline="0" dirty="0">
                          <a:solidFill>
                            <a:srgbClr val="191918"/>
                          </a:solidFill>
                          <a:latin typeface="Arial"/>
                          <a:cs typeface="Arial"/>
                        </a:rPr>
                        <a:t>the </a:t>
                      </a:r>
                      <a:r>
                        <a:rPr sz="1600" b="1" spc="-10" baseline="0" dirty="0">
                          <a:solidFill>
                            <a:srgbClr val="191918"/>
                          </a:solidFill>
                          <a:latin typeface="Arial"/>
                          <a:cs typeface="Arial"/>
                        </a:rPr>
                        <a:t>Emergency Management </a:t>
                      </a:r>
                      <a:r>
                        <a:rPr sz="1600" b="1" spc="-20" baseline="0" dirty="0">
                          <a:solidFill>
                            <a:srgbClr val="191918"/>
                          </a:solidFill>
                          <a:latin typeface="Arial"/>
                          <a:cs typeface="Arial"/>
                        </a:rPr>
                        <a:t>Plan</a:t>
                      </a:r>
                      <a:endParaRPr sz="1600" baseline="0" dirty="0">
                        <a:latin typeface="Arial"/>
                        <a:cs typeface="Arial"/>
                      </a:endParaRPr>
                    </a:p>
                  </a:txBody>
                  <a:tcPr marL="0" marR="0" marT="117475" marB="0">
                    <a:lnL w="12700">
                      <a:solidFill>
                        <a:srgbClr val="EBEDEE"/>
                      </a:solidFill>
                      <a:prstDash val="solid"/>
                    </a:lnL>
                    <a:lnR w="12700">
                      <a:solidFill>
                        <a:srgbClr val="EBEDEE"/>
                      </a:solidFill>
                      <a:prstDash val="solid"/>
                    </a:lnR>
                  </a:tcPr>
                </a:tc>
                <a:tc>
                  <a:txBody>
                    <a:bodyPr/>
                    <a:lstStyle/>
                    <a:p>
                      <a:pPr marL="344170" marR="205104" algn="ctr">
                        <a:lnSpc>
                          <a:spcPct val="101899"/>
                        </a:lnSpc>
                        <a:spcBef>
                          <a:spcPts val="65"/>
                        </a:spcBef>
                      </a:pPr>
                      <a:r>
                        <a:rPr sz="1600" b="1" baseline="0" dirty="0">
                          <a:solidFill>
                            <a:srgbClr val="191918"/>
                          </a:solidFill>
                          <a:latin typeface="Arial"/>
                          <a:cs typeface="Arial"/>
                        </a:rPr>
                        <a:t>Reporting</a:t>
                      </a:r>
                      <a:r>
                        <a:rPr sz="1600" b="1" spc="-45" baseline="0" dirty="0">
                          <a:solidFill>
                            <a:srgbClr val="191918"/>
                          </a:solidFill>
                          <a:latin typeface="Arial"/>
                          <a:cs typeface="Arial"/>
                        </a:rPr>
                        <a:t> </a:t>
                      </a:r>
                      <a:r>
                        <a:rPr sz="1600" b="1" spc="-25" baseline="0" dirty="0">
                          <a:solidFill>
                            <a:srgbClr val="191918"/>
                          </a:solidFill>
                          <a:latin typeface="Arial"/>
                          <a:cs typeface="Arial"/>
                        </a:rPr>
                        <a:t>and </a:t>
                      </a:r>
                      <a:r>
                        <a:rPr sz="1600" b="1" spc="-10" baseline="0" dirty="0">
                          <a:solidFill>
                            <a:srgbClr val="191918"/>
                          </a:solidFill>
                          <a:latin typeface="Arial"/>
                          <a:cs typeface="Arial"/>
                        </a:rPr>
                        <a:t>Implement Revised Emergency Management</a:t>
                      </a:r>
                      <a:endParaRPr sz="1600" baseline="0" dirty="0">
                        <a:latin typeface="Arial"/>
                        <a:cs typeface="Arial"/>
                      </a:endParaRPr>
                    </a:p>
                  </a:txBody>
                  <a:tcPr marL="0" marR="0" marT="8255" marB="0">
                    <a:lnL w="12700">
                      <a:solidFill>
                        <a:srgbClr val="EBEDEE"/>
                      </a:solidFill>
                      <a:prstDash val="solid"/>
                    </a:lnL>
                    <a:lnR w="12700">
                      <a:solidFill>
                        <a:srgbClr val="EBEDEE"/>
                      </a:solidFill>
                      <a:prstDash val="solid"/>
                    </a:lnR>
                  </a:tcPr>
                </a:tc>
                <a:extLst>
                  <a:ext uri="{0D108BD9-81ED-4DB2-BD59-A6C34878D82A}">
                    <a16:rowId xmlns:a16="http://schemas.microsoft.com/office/drawing/2014/main" val="10001"/>
                  </a:ext>
                </a:extLst>
              </a:tr>
              <a:tr h="289560">
                <a:tc>
                  <a:txBody>
                    <a:bodyPr/>
                    <a:lstStyle/>
                    <a:p>
                      <a:pPr>
                        <a:lnSpc>
                          <a:spcPct val="100000"/>
                        </a:lnSpc>
                      </a:pPr>
                      <a:endParaRPr sz="1800" dirty="0">
                        <a:latin typeface="Times New Roman"/>
                        <a:cs typeface="Times New Roman"/>
                      </a:endParaRPr>
                    </a:p>
                  </a:txBody>
                  <a:tcPr marL="0" marR="0" marT="0" marB="0">
                    <a:lnL w="12700">
                      <a:solidFill>
                        <a:srgbClr val="EBEDEE"/>
                      </a:solidFill>
                      <a:prstDash val="solid"/>
                    </a:lnL>
                    <a:lnR w="12700">
                      <a:solidFill>
                        <a:srgbClr val="EBEDEE"/>
                      </a:solidFill>
                      <a:prstDash val="solid"/>
                    </a:lnR>
                    <a:lnB w="28575">
                      <a:solidFill>
                        <a:srgbClr val="EBEDEE"/>
                      </a:solidFill>
                      <a:prstDash val="solid"/>
                    </a:lnB>
                  </a:tcPr>
                </a:tc>
                <a:tc>
                  <a:txBody>
                    <a:bodyPr/>
                    <a:lstStyle/>
                    <a:p>
                      <a:pPr>
                        <a:lnSpc>
                          <a:spcPct val="100000"/>
                        </a:lnSpc>
                      </a:pPr>
                      <a:endParaRPr sz="1800" dirty="0">
                        <a:latin typeface="Times New Roman"/>
                        <a:cs typeface="Times New Roman"/>
                      </a:endParaRPr>
                    </a:p>
                  </a:txBody>
                  <a:tcPr marL="0" marR="0" marT="0" marB="0">
                    <a:lnL w="12700">
                      <a:solidFill>
                        <a:srgbClr val="EBEDEE"/>
                      </a:solidFill>
                      <a:prstDash val="solid"/>
                    </a:lnL>
                    <a:lnR w="12700">
                      <a:solidFill>
                        <a:srgbClr val="EBEDEE"/>
                      </a:solidFill>
                      <a:prstDash val="solid"/>
                    </a:lnR>
                    <a:lnB w="28575">
                      <a:solidFill>
                        <a:srgbClr val="EBEDEE"/>
                      </a:solidFill>
                      <a:prstDash val="solid"/>
                    </a:lnB>
                  </a:tcPr>
                </a:tc>
                <a:tc vMerge="1">
                  <a:txBody>
                    <a:bodyPr/>
                    <a:lstStyle/>
                    <a:p>
                      <a:endParaRPr/>
                    </a:p>
                  </a:txBody>
                  <a:tcPr marL="0" marR="0" marT="0" marB="0">
                    <a:lnL w="12700">
                      <a:solidFill>
                        <a:srgbClr val="EBEDEE"/>
                      </a:solidFill>
                      <a:prstDash val="solid"/>
                    </a:lnL>
                    <a:lnR w="12700">
                      <a:solidFill>
                        <a:srgbClr val="EBEDEE"/>
                      </a:solidFill>
                      <a:prstDash val="solid"/>
                    </a:lnR>
                    <a:lnT w="12700">
                      <a:solidFill>
                        <a:srgbClr val="EBEDEE"/>
                      </a:solidFill>
                      <a:prstDash val="solid"/>
                    </a:lnT>
                    <a:lnB w="28575">
                      <a:solidFill>
                        <a:srgbClr val="EBEDEE"/>
                      </a:solidFill>
                      <a:prstDash val="solid"/>
                    </a:lnB>
                  </a:tcPr>
                </a:tc>
                <a:tc>
                  <a:txBody>
                    <a:bodyPr/>
                    <a:lstStyle/>
                    <a:p>
                      <a:pPr>
                        <a:lnSpc>
                          <a:spcPct val="100000"/>
                        </a:lnSpc>
                      </a:pPr>
                      <a:endParaRPr sz="1800" dirty="0">
                        <a:latin typeface="Times New Roman"/>
                        <a:cs typeface="Times New Roman"/>
                      </a:endParaRPr>
                    </a:p>
                  </a:txBody>
                  <a:tcPr marL="0" marR="0" marT="0" marB="0">
                    <a:lnL w="12700">
                      <a:solidFill>
                        <a:srgbClr val="EBEDEE"/>
                      </a:solidFill>
                      <a:prstDash val="solid"/>
                    </a:lnL>
                    <a:lnR w="12700">
                      <a:solidFill>
                        <a:srgbClr val="EBEDEE"/>
                      </a:solidFill>
                      <a:prstDash val="solid"/>
                    </a:lnR>
                    <a:lnB w="28575">
                      <a:solidFill>
                        <a:srgbClr val="EBEDEE"/>
                      </a:solidFill>
                      <a:prstDash val="solid"/>
                    </a:lnB>
                  </a:tcPr>
                </a:tc>
                <a:tc>
                  <a:txBody>
                    <a:bodyPr/>
                    <a:lstStyle/>
                    <a:p>
                      <a:pPr marL="132715" algn="ctr">
                        <a:lnSpc>
                          <a:spcPts val="1970"/>
                        </a:lnSpc>
                      </a:pPr>
                      <a:r>
                        <a:rPr sz="1600" b="1" spc="-20" baseline="0" dirty="0">
                          <a:solidFill>
                            <a:srgbClr val="191918"/>
                          </a:solidFill>
                          <a:latin typeface="Arial"/>
                          <a:cs typeface="Arial"/>
                        </a:rPr>
                        <a:t>Plan</a:t>
                      </a:r>
                      <a:endParaRPr sz="1600" baseline="0" dirty="0">
                        <a:latin typeface="Arial"/>
                        <a:cs typeface="Arial"/>
                      </a:endParaRPr>
                    </a:p>
                  </a:txBody>
                  <a:tcPr marL="0" marR="0" marT="0" marB="0">
                    <a:lnL w="12700">
                      <a:solidFill>
                        <a:srgbClr val="EBEDEE"/>
                      </a:solidFill>
                      <a:prstDash val="solid"/>
                    </a:lnL>
                    <a:lnR w="12700">
                      <a:solidFill>
                        <a:srgbClr val="EBEDEE"/>
                      </a:solidFill>
                      <a:prstDash val="solid"/>
                    </a:lnR>
                    <a:lnB w="28575">
                      <a:solidFill>
                        <a:srgbClr val="EBEDEE"/>
                      </a:solidFill>
                      <a:prstDash val="solid"/>
                    </a:lnB>
                  </a:tcPr>
                </a:tc>
                <a:extLst>
                  <a:ext uri="{0D108BD9-81ED-4DB2-BD59-A6C34878D82A}">
                    <a16:rowId xmlns:a16="http://schemas.microsoft.com/office/drawing/2014/main" val="10002"/>
                  </a:ext>
                </a:extLst>
              </a:tr>
            </a:tbl>
          </a:graphicData>
        </a:graphic>
      </p:graphicFrame>
      <p:sp>
        <p:nvSpPr>
          <p:cNvPr id="24" name="object 24"/>
          <p:cNvSpPr txBox="1"/>
          <p:nvPr/>
        </p:nvSpPr>
        <p:spPr>
          <a:xfrm>
            <a:off x="1706445" y="1818882"/>
            <a:ext cx="8756650" cy="878840"/>
          </a:xfrm>
          <a:prstGeom prst="rect">
            <a:avLst/>
          </a:prstGeom>
        </p:spPr>
        <p:txBody>
          <a:bodyPr vert="horz" wrap="square" lIns="0" tIns="12700" rIns="0" bIns="0" rtlCol="0">
            <a:spAutoFit/>
          </a:bodyPr>
          <a:lstStyle/>
          <a:p>
            <a:pPr marL="12700" marR="5080">
              <a:lnSpc>
                <a:spcPct val="100000"/>
              </a:lnSpc>
              <a:spcBef>
                <a:spcPts val="100"/>
              </a:spcBef>
            </a:pPr>
            <a:r>
              <a:rPr sz="2800" dirty="0">
                <a:solidFill>
                  <a:srgbClr val="191918"/>
                </a:solidFill>
                <a:latin typeface="Arial"/>
                <a:cs typeface="Arial"/>
              </a:rPr>
              <a:t>How</a:t>
            </a:r>
            <a:r>
              <a:rPr sz="2800" spc="-105" dirty="0">
                <a:solidFill>
                  <a:srgbClr val="191918"/>
                </a:solidFill>
                <a:latin typeface="Arial"/>
                <a:cs typeface="Arial"/>
              </a:rPr>
              <a:t> </a:t>
            </a:r>
            <a:r>
              <a:rPr sz="2800" dirty="0">
                <a:solidFill>
                  <a:srgbClr val="191918"/>
                </a:solidFill>
                <a:latin typeface="Arial"/>
                <a:cs typeface="Arial"/>
              </a:rPr>
              <a:t>do</a:t>
            </a:r>
            <a:r>
              <a:rPr sz="2800" spc="-65" dirty="0">
                <a:solidFill>
                  <a:srgbClr val="191918"/>
                </a:solidFill>
                <a:latin typeface="Arial"/>
                <a:cs typeface="Arial"/>
              </a:rPr>
              <a:t> </a:t>
            </a:r>
            <a:r>
              <a:rPr sz="2800" dirty="0">
                <a:solidFill>
                  <a:srgbClr val="191918"/>
                </a:solidFill>
                <a:latin typeface="Arial"/>
                <a:cs typeface="Arial"/>
              </a:rPr>
              <a:t>we</a:t>
            </a:r>
            <a:r>
              <a:rPr sz="2800" spc="-65" dirty="0">
                <a:solidFill>
                  <a:srgbClr val="191918"/>
                </a:solidFill>
                <a:latin typeface="Arial"/>
                <a:cs typeface="Arial"/>
              </a:rPr>
              <a:t> </a:t>
            </a:r>
            <a:r>
              <a:rPr sz="2800" dirty="0">
                <a:solidFill>
                  <a:srgbClr val="191918"/>
                </a:solidFill>
                <a:latin typeface="Arial"/>
                <a:cs typeface="Arial"/>
              </a:rPr>
              <a:t>develop</a:t>
            </a:r>
            <a:r>
              <a:rPr sz="2800" spc="-65" dirty="0">
                <a:solidFill>
                  <a:srgbClr val="191918"/>
                </a:solidFill>
                <a:latin typeface="Arial"/>
                <a:cs typeface="Arial"/>
              </a:rPr>
              <a:t> </a:t>
            </a:r>
            <a:r>
              <a:rPr sz="2800" dirty="0">
                <a:solidFill>
                  <a:srgbClr val="191918"/>
                </a:solidFill>
                <a:latin typeface="Arial"/>
                <a:cs typeface="Arial"/>
              </a:rPr>
              <a:t>an</a:t>
            </a:r>
            <a:r>
              <a:rPr sz="2800" spc="-65" dirty="0">
                <a:solidFill>
                  <a:srgbClr val="191918"/>
                </a:solidFill>
                <a:latin typeface="Arial"/>
                <a:cs typeface="Arial"/>
              </a:rPr>
              <a:t> </a:t>
            </a:r>
            <a:r>
              <a:rPr sz="2800" dirty="0">
                <a:solidFill>
                  <a:srgbClr val="191918"/>
                </a:solidFill>
                <a:latin typeface="Arial"/>
                <a:cs typeface="Arial"/>
              </a:rPr>
              <a:t>Emergency</a:t>
            </a:r>
            <a:r>
              <a:rPr sz="2800" spc="-65" dirty="0">
                <a:solidFill>
                  <a:srgbClr val="191918"/>
                </a:solidFill>
                <a:latin typeface="Arial"/>
                <a:cs typeface="Arial"/>
              </a:rPr>
              <a:t> </a:t>
            </a:r>
            <a:r>
              <a:rPr sz="2800" spc="-25" dirty="0">
                <a:solidFill>
                  <a:srgbClr val="191918"/>
                </a:solidFill>
                <a:latin typeface="Arial"/>
                <a:cs typeface="Arial"/>
              </a:rPr>
              <a:t>Management</a:t>
            </a:r>
            <a:r>
              <a:rPr sz="2800" spc="-170" dirty="0">
                <a:solidFill>
                  <a:srgbClr val="191918"/>
                </a:solidFill>
                <a:latin typeface="Arial"/>
                <a:cs typeface="Arial"/>
              </a:rPr>
              <a:t> </a:t>
            </a:r>
            <a:r>
              <a:rPr sz="2800" spc="-10" dirty="0">
                <a:solidFill>
                  <a:srgbClr val="191918"/>
                </a:solidFill>
                <a:latin typeface="Arial"/>
                <a:cs typeface="Arial"/>
              </a:rPr>
              <a:t>Action Plan?</a:t>
            </a:r>
            <a:endParaRPr sz="2800" dirty="0">
              <a:latin typeface="Arial"/>
              <a:cs typeface="Arial"/>
            </a:endParaRPr>
          </a:p>
        </p:txBody>
      </p:sp>
      <p:sp>
        <p:nvSpPr>
          <p:cNvPr id="28" name="object 28"/>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28</a:t>
            </a:fld>
            <a:endParaRPr spc="-25" dirty="0"/>
          </a:p>
        </p:txBody>
      </p:sp>
      <p:pic>
        <p:nvPicPr>
          <p:cNvPr id="29" name="Graphic 28">
            <a:extLst>
              <a:ext uri="{FF2B5EF4-FFF2-40B4-BE49-F238E27FC236}">
                <a16:creationId xmlns:a16="http://schemas.microsoft.com/office/drawing/2014/main" id="{ADC151A9-8EB5-FA09-9099-4723A2FC8A1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7042" y="1729627"/>
            <a:ext cx="485463" cy="66751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99875" y="456670"/>
            <a:ext cx="8719185" cy="604520"/>
          </a:xfrm>
          <a:prstGeom prst="rect">
            <a:avLst/>
          </a:prstGeom>
        </p:spPr>
        <p:txBody>
          <a:bodyPr vert="horz" wrap="square" lIns="0" tIns="12700" rIns="0" bIns="0" rtlCol="0">
            <a:spAutoFit/>
          </a:bodyPr>
          <a:lstStyle/>
          <a:p>
            <a:pPr marL="12700">
              <a:lnSpc>
                <a:spcPct val="100000"/>
              </a:lnSpc>
              <a:spcBef>
                <a:spcPts val="100"/>
              </a:spcBef>
            </a:pPr>
            <a:r>
              <a:rPr sz="3800" spc="-20" dirty="0"/>
              <a:t>EMERGENCY</a:t>
            </a:r>
            <a:r>
              <a:rPr sz="3800" spc="-240" dirty="0"/>
              <a:t> </a:t>
            </a:r>
            <a:r>
              <a:rPr sz="3800" spc="-10" dirty="0"/>
              <a:t>MANAGEMENT</a:t>
            </a:r>
            <a:r>
              <a:rPr sz="3800" spc="-180" dirty="0"/>
              <a:t> </a:t>
            </a:r>
            <a:r>
              <a:rPr sz="3800" spc="-10" dirty="0"/>
              <a:t>BASICS</a:t>
            </a:r>
            <a:endParaRPr sz="3800" dirty="0"/>
          </a:p>
        </p:txBody>
      </p:sp>
      <p:sp>
        <p:nvSpPr>
          <p:cNvPr id="3" name="object 3"/>
          <p:cNvSpPr txBox="1"/>
          <p:nvPr/>
        </p:nvSpPr>
        <p:spPr>
          <a:xfrm>
            <a:off x="695275" y="2660892"/>
            <a:ext cx="3152140" cy="2353310"/>
          </a:xfrm>
          <a:prstGeom prst="rect">
            <a:avLst/>
          </a:prstGeom>
        </p:spPr>
        <p:txBody>
          <a:bodyPr vert="horz" wrap="square" lIns="0" tIns="12700" rIns="0" bIns="0" rtlCol="0">
            <a:spAutoFit/>
          </a:bodyPr>
          <a:lstStyle/>
          <a:p>
            <a:pPr marL="12700" marR="1008380">
              <a:lnSpc>
                <a:spcPct val="107900"/>
              </a:lnSpc>
              <a:spcBef>
                <a:spcPts val="100"/>
              </a:spcBef>
            </a:pPr>
            <a:r>
              <a:rPr sz="2300" b="1" spc="-10" dirty="0">
                <a:solidFill>
                  <a:srgbClr val="2278A7"/>
                </a:solidFill>
                <a:latin typeface="Arial"/>
                <a:cs typeface="Arial"/>
              </a:rPr>
              <a:t>EMERGENCY MANAGEMENT</a:t>
            </a:r>
            <a:endParaRPr sz="2300" dirty="0">
              <a:latin typeface="Arial"/>
              <a:cs typeface="Arial"/>
            </a:endParaRPr>
          </a:p>
          <a:p>
            <a:pPr marL="13970" marR="5080">
              <a:lnSpc>
                <a:spcPct val="110000"/>
              </a:lnSpc>
              <a:spcBef>
                <a:spcPts val="440"/>
              </a:spcBef>
            </a:pPr>
            <a:r>
              <a:rPr sz="1800" dirty="0">
                <a:latin typeface="Arial"/>
                <a:cs typeface="Arial"/>
              </a:rPr>
              <a:t>Every</a:t>
            </a:r>
            <a:r>
              <a:rPr sz="1800" spc="-25" dirty="0">
                <a:latin typeface="Arial"/>
                <a:cs typeface="Arial"/>
              </a:rPr>
              <a:t> </a:t>
            </a:r>
            <a:r>
              <a:rPr sz="1800" dirty="0">
                <a:latin typeface="Arial"/>
                <a:cs typeface="Arial"/>
              </a:rPr>
              <a:t>school</a:t>
            </a:r>
            <a:r>
              <a:rPr sz="1800" spc="-15" dirty="0">
                <a:latin typeface="Arial"/>
                <a:cs typeface="Arial"/>
              </a:rPr>
              <a:t> </a:t>
            </a:r>
            <a:r>
              <a:rPr sz="1800" dirty="0">
                <a:latin typeface="Arial"/>
                <a:cs typeface="Arial"/>
              </a:rPr>
              <a:t>needs</a:t>
            </a:r>
            <a:r>
              <a:rPr sz="1800" spc="-15" dirty="0">
                <a:latin typeface="Arial"/>
                <a:cs typeface="Arial"/>
              </a:rPr>
              <a:t> </a:t>
            </a:r>
            <a:r>
              <a:rPr sz="1800" dirty="0">
                <a:latin typeface="Arial"/>
                <a:cs typeface="Arial"/>
              </a:rPr>
              <a:t>to</a:t>
            </a:r>
            <a:r>
              <a:rPr sz="1800" spc="-15" dirty="0">
                <a:latin typeface="Arial"/>
                <a:cs typeface="Arial"/>
              </a:rPr>
              <a:t> </a:t>
            </a:r>
            <a:r>
              <a:rPr sz="1800" dirty="0">
                <a:latin typeface="Arial"/>
                <a:cs typeface="Arial"/>
              </a:rPr>
              <a:t>have</a:t>
            </a:r>
            <a:r>
              <a:rPr sz="1800" spc="-10" dirty="0">
                <a:latin typeface="Arial"/>
                <a:cs typeface="Arial"/>
              </a:rPr>
              <a:t> </a:t>
            </a:r>
            <a:r>
              <a:rPr sz="1800" spc="-25" dirty="0">
                <a:latin typeface="Arial"/>
                <a:cs typeface="Arial"/>
              </a:rPr>
              <a:t>an </a:t>
            </a:r>
            <a:r>
              <a:rPr sz="1800" dirty="0">
                <a:latin typeface="Arial"/>
                <a:cs typeface="Arial"/>
              </a:rPr>
              <a:t>emergency</a:t>
            </a:r>
            <a:r>
              <a:rPr sz="1800" spc="-30" dirty="0">
                <a:latin typeface="Arial"/>
                <a:cs typeface="Arial"/>
              </a:rPr>
              <a:t> </a:t>
            </a:r>
            <a:r>
              <a:rPr sz="1800" dirty="0">
                <a:latin typeface="Arial"/>
                <a:cs typeface="Arial"/>
              </a:rPr>
              <a:t>evacuation</a:t>
            </a:r>
            <a:r>
              <a:rPr sz="1800" spc="-25" dirty="0">
                <a:latin typeface="Arial"/>
                <a:cs typeface="Arial"/>
              </a:rPr>
              <a:t> and </a:t>
            </a:r>
            <a:r>
              <a:rPr sz="1800" dirty="0">
                <a:latin typeface="Arial"/>
                <a:cs typeface="Arial"/>
              </a:rPr>
              <a:t>response</a:t>
            </a:r>
            <a:r>
              <a:rPr sz="1800" spc="-40" dirty="0">
                <a:latin typeface="Arial"/>
                <a:cs typeface="Arial"/>
              </a:rPr>
              <a:t> </a:t>
            </a:r>
            <a:r>
              <a:rPr sz="1800" spc="-10" dirty="0">
                <a:latin typeface="Arial"/>
                <a:cs typeface="Arial"/>
              </a:rPr>
              <a:t>plan.</a:t>
            </a:r>
            <a:endParaRPr sz="1800" dirty="0">
              <a:latin typeface="Arial"/>
              <a:cs typeface="Arial"/>
            </a:endParaRPr>
          </a:p>
          <a:p>
            <a:pPr marL="12700" marR="643255">
              <a:lnSpc>
                <a:spcPct val="110000"/>
              </a:lnSpc>
              <a:spcBef>
                <a:spcPts val="50"/>
              </a:spcBef>
            </a:pPr>
            <a:r>
              <a:rPr sz="1800" dirty="0">
                <a:latin typeface="Arial"/>
                <a:cs typeface="Arial"/>
              </a:rPr>
              <a:t>Here</a:t>
            </a:r>
            <a:r>
              <a:rPr sz="1800" spc="-15" dirty="0">
                <a:latin typeface="Arial"/>
                <a:cs typeface="Arial"/>
              </a:rPr>
              <a:t> </a:t>
            </a:r>
            <a:r>
              <a:rPr sz="1800" dirty="0">
                <a:latin typeface="Arial"/>
                <a:cs typeface="Arial"/>
              </a:rPr>
              <a:t>are</a:t>
            </a:r>
            <a:r>
              <a:rPr sz="1800" spc="-15" dirty="0">
                <a:latin typeface="Arial"/>
                <a:cs typeface="Arial"/>
              </a:rPr>
              <a:t> </a:t>
            </a:r>
            <a:r>
              <a:rPr sz="1800" dirty="0">
                <a:latin typeface="Arial"/>
                <a:cs typeface="Arial"/>
              </a:rPr>
              <a:t>a</a:t>
            </a:r>
            <a:r>
              <a:rPr sz="1800" spc="-15" dirty="0">
                <a:latin typeface="Arial"/>
                <a:cs typeface="Arial"/>
              </a:rPr>
              <a:t> </a:t>
            </a:r>
            <a:r>
              <a:rPr sz="1800" dirty="0">
                <a:latin typeface="Arial"/>
                <a:cs typeface="Arial"/>
              </a:rPr>
              <a:t>few</a:t>
            </a:r>
            <a:r>
              <a:rPr sz="1800" spc="-10" dirty="0">
                <a:latin typeface="Arial"/>
                <a:cs typeface="Arial"/>
              </a:rPr>
              <a:t> </a:t>
            </a:r>
            <a:r>
              <a:rPr sz="1800" spc="-20" dirty="0">
                <a:latin typeface="Arial"/>
                <a:cs typeface="Arial"/>
              </a:rPr>
              <a:t>plan </a:t>
            </a:r>
            <a:r>
              <a:rPr sz="1800" dirty="0">
                <a:latin typeface="Arial"/>
                <a:cs typeface="Arial"/>
              </a:rPr>
              <a:t>components</a:t>
            </a:r>
            <a:r>
              <a:rPr sz="1800" spc="-10" dirty="0">
                <a:latin typeface="Arial"/>
                <a:cs typeface="Arial"/>
              </a:rPr>
              <a:t> </a:t>
            </a:r>
            <a:r>
              <a:rPr sz="1800" dirty="0">
                <a:latin typeface="Arial"/>
                <a:cs typeface="Arial"/>
              </a:rPr>
              <a:t>to</a:t>
            </a:r>
            <a:r>
              <a:rPr sz="1800" spc="-5" dirty="0">
                <a:latin typeface="Arial"/>
                <a:cs typeface="Arial"/>
              </a:rPr>
              <a:t> </a:t>
            </a:r>
            <a:r>
              <a:rPr sz="1800" spc="-10" dirty="0">
                <a:latin typeface="Arial"/>
                <a:cs typeface="Arial"/>
              </a:rPr>
              <a:t>consider:</a:t>
            </a:r>
            <a:endParaRPr sz="1800" dirty="0">
              <a:latin typeface="Arial"/>
              <a:cs typeface="Arial"/>
            </a:endParaRPr>
          </a:p>
        </p:txBody>
      </p:sp>
      <p:sp>
        <p:nvSpPr>
          <p:cNvPr id="4" name="object 4"/>
          <p:cNvSpPr txBox="1"/>
          <p:nvPr/>
        </p:nvSpPr>
        <p:spPr>
          <a:xfrm>
            <a:off x="11694450" y="6330739"/>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28</a:t>
            </a:r>
            <a:endParaRPr sz="750" dirty="0">
              <a:latin typeface="Arial"/>
              <a:cs typeface="Arial"/>
            </a:endParaRPr>
          </a:p>
        </p:txBody>
      </p:sp>
      <p:sp>
        <p:nvSpPr>
          <p:cNvPr id="5" name="object 5"/>
          <p:cNvSpPr txBox="1"/>
          <p:nvPr/>
        </p:nvSpPr>
        <p:spPr>
          <a:xfrm>
            <a:off x="4349349" y="1284782"/>
            <a:ext cx="6569709" cy="5511800"/>
          </a:xfrm>
          <a:prstGeom prst="rect">
            <a:avLst/>
          </a:prstGeom>
        </p:spPr>
        <p:txBody>
          <a:bodyPr vert="horz" wrap="square" lIns="0" tIns="144145" rIns="0" bIns="0" rtlCol="0">
            <a:spAutoFit/>
          </a:bodyPr>
          <a:lstStyle/>
          <a:p>
            <a:pPr marL="384810" indent="-372110">
              <a:lnSpc>
                <a:spcPct val="100000"/>
              </a:lnSpc>
              <a:spcBef>
                <a:spcPts val="1135"/>
              </a:spcBef>
              <a:buClr>
                <a:srgbClr val="3EA11B"/>
              </a:buClr>
              <a:buChar char="•"/>
              <a:tabLst>
                <a:tab pos="384810" algn="l"/>
              </a:tabLst>
            </a:pPr>
            <a:r>
              <a:rPr sz="2000" spc="-10" dirty="0">
                <a:solidFill>
                  <a:srgbClr val="191918"/>
                </a:solidFill>
                <a:latin typeface="Arial"/>
                <a:cs typeface="Arial"/>
              </a:rPr>
              <a:t>Train</a:t>
            </a:r>
            <a:r>
              <a:rPr sz="2000" spc="-35" dirty="0">
                <a:solidFill>
                  <a:srgbClr val="191918"/>
                </a:solidFill>
                <a:latin typeface="Arial"/>
                <a:cs typeface="Arial"/>
              </a:rPr>
              <a:t> </a:t>
            </a:r>
            <a:r>
              <a:rPr sz="2000" dirty="0">
                <a:solidFill>
                  <a:srgbClr val="191918"/>
                </a:solidFill>
                <a:latin typeface="Arial"/>
                <a:cs typeface="Arial"/>
              </a:rPr>
              <a:t>key</a:t>
            </a:r>
            <a:r>
              <a:rPr sz="2000" spc="-35" dirty="0">
                <a:solidFill>
                  <a:srgbClr val="191918"/>
                </a:solidFill>
                <a:latin typeface="Arial"/>
                <a:cs typeface="Arial"/>
              </a:rPr>
              <a:t> </a:t>
            </a:r>
            <a:r>
              <a:rPr sz="2000" dirty="0">
                <a:solidFill>
                  <a:srgbClr val="191918"/>
                </a:solidFill>
                <a:latin typeface="Arial"/>
                <a:cs typeface="Arial"/>
              </a:rPr>
              <a:t>staff</a:t>
            </a:r>
            <a:r>
              <a:rPr sz="2000" spc="-30" dirty="0">
                <a:solidFill>
                  <a:srgbClr val="191918"/>
                </a:solidFill>
                <a:latin typeface="Arial"/>
                <a:cs typeface="Arial"/>
              </a:rPr>
              <a:t> </a:t>
            </a:r>
            <a:r>
              <a:rPr sz="2000" dirty="0">
                <a:solidFill>
                  <a:srgbClr val="191918"/>
                </a:solidFill>
                <a:latin typeface="Arial"/>
                <a:cs typeface="Arial"/>
              </a:rPr>
              <a:t>on</a:t>
            </a:r>
            <a:r>
              <a:rPr sz="2000" spc="-35" dirty="0">
                <a:solidFill>
                  <a:srgbClr val="191918"/>
                </a:solidFill>
                <a:latin typeface="Arial"/>
                <a:cs typeface="Arial"/>
              </a:rPr>
              <a:t> </a:t>
            </a:r>
            <a:r>
              <a:rPr sz="2000" dirty="0">
                <a:solidFill>
                  <a:srgbClr val="191918"/>
                </a:solidFill>
                <a:latin typeface="Arial"/>
                <a:cs typeface="Arial"/>
              </a:rPr>
              <a:t>their</a:t>
            </a:r>
            <a:r>
              <a:rPr sz="2000" spc="-30" dirty="0">
                <a:solidFill>
                  <a:srgbClr val="191918"/>
                </a:solidFill>
                <a:latin typeface="Arial"/>
                <a:cs typeface="Arial"/>
              </a:rPr>
              <a:t> </a:t>
            </a:r>
            <a:r>
              <a:rPr sz="2000" dirty="0">
                <a:solidFill>
                  <a:srgbClr val="191918"/>
                </a:solidFill>
                <a:latin typeface="Arial"/>
                <a:cs typeface="Arial"/>
              </a:rPr>
              <a:t>primary</a:t>
            </a:r>
            <a:r>
              <a:rPr sz="2000" spc="-35" dirty="0">
                <a:solidFill>
                  <a:srgbClr val="191918"/>
                </a:solidFill>
                <a:latin typeface="Arial"/>
                <a:cs typeface="Arial"/>
              </a:rPr>
              <a:t> </a:t>
            </a:r>
            <a:r>
              <a:rPr sz="2000" spc="-10" dirty="0">
                <a:solidFill>
                  <a:srgbClr val="191918"/>
                </a:solidFill>
                <a:latin typeface="Arial"/>
                <a:cs typeface="Arial"/>
              </a:rPr>
              <a:t>duties</a:t>
            </a:r>
            <a:endParaRPr sz="2000" dirty="0">
              <a:latin typeface="Arial"/>
              <a:cs typeface="Arial"/>
            </a:endParaRPr>
          </a:p>
          <a:p>
            <a:pPr marL="385445" marR="66675" indent="-373380">
              <a:lnSpc>
                <a:spcPct val="108100"/>
              </a:lnSpc>
              <a:spcBef>
                <a:spcPts val="840"/>
              </a:spcBef>
              <a:buClr>
                <a:srgbClr val="3EA11B"/>
              </a:buClr>
              <a:buChar char="•"/>
              <a:tabLst>
                <a:tab pos="385445" algn="l"/>
              </a:tabLst>
            </a:pPr>
            <a:r>
              <a:rPr sz="2000" spc="-10" dirty="0">
                <a:solidFill>
                  <a:srgbClr val="191918"/>
                </a:solidFill>
                <a:latin typeface="Arial"/>
                <a:cs typeface="Arial"/>
              </a:rPr>
              <a:t>Coordinate</a:t>
            </a:r>
            <a:r>
              <a:rPr sz="2000" spc="-55" dirty="0">
                <a:solidFill>
                  <a:srgbClr val="191918"/>
                </a:solidFill>
                <a:latin typeface="Arial"/>
                <a:cs typeface="Arial"/>
              </a:rPr>
              <a:t> </a:t>
            </a:r>
            <a:r>
              <a:rPr sz="2000" dirty="0">
                <a:solidFill>
                  <a:srgbClr val="191918"/>
                </a:solidFill>
                <a:latin typeface="Arial"/>
                <a:cs typeface="Arial"/>
              </a:rPr>
              <a:t>with</a:t>
            </a:r>
            <a:r>
              <a:rPr sz="2000" spc="-55" dirty="0">
                <a:solidFill>
                  <a:srgbClr val="191918"/>
                </a:solidFill>
                <a:latin typeface="Arial"/>
                <a:cs typeface="Arial"/>
              </a:rPr>
              <a:t> </a:t>
            </a:r>
            <a:r>
              <a:rPr sz="2000" dirty="0">
                <a:solidFill>
                  <a:srgbClr val="191918"/>
                </a:solidFill>
                <a:latin typeface="Arial"/>
                <a:cs typeface="Arial"/>
              </a:rPr>
              <a:t>local</a:t>
            </a:r>
            <a:r>
              <a:rPr sz="2000" spc="-50" dirty="0">
                <a:solidFill>
                  <a:srgbClr val="191918"/>
                </a:solidFill>
                <a:latin typeface="Arial"/>
                <a:cs typeface="Arial"/>
              </a:rPr>
              <a:t> </a:t>
            </a:r>
            <a:r>
              <a:rPr sz="2000" dirty="0">
                <a:solidFill>
                  <a:srgbClr val="191918"/>
                </a:solidFill>
                <a:latin typeface="Arial"/>
                <a:cs typeface="Arial"/>
              </a:rPr>
              <a:t>law</a:t>
            </a:r>
            <a:r>
              <a:rPr sz="2000" spc="-55" dirty="0">
                <a:solidFill>
                  <a:srgbClr val="191918"/>
                </a:solidFill>
                <a:latin typeface="Arial"/>
                <a:cs typeface="Arial"/>
              </a:rPr>
              <a:t> </a:t>
            </a:r>
            <a:r>
              <a:rPr sz="2000" dirty="0">
                <a:solidFill>
                  <a:srgbClr val="191918"/>
                </a:solidFill>
                <a:latin typeface="Arial"/>
                <a:cs typeface="Arial"/>
              </a:rPr>
              <a:t>enforcement</a:t>
            </a:r>
            <a:r>
              <a:rPr sz="2000" spc="-55" dirty="0">
                <a:solidFill>
                  <a:srgbClr val="191918"/>
                </a:solidFill>
                <a:latin typeface="Arial"/>
                <a:cs typeface="Arial"/>
              </a:rPr>
              <a:t> </a:t>
            </a:r>
            <a:r>
              <a:rPr sz="2000" dirty="0">
                <a:solidFill>
                  <a:srgbClr val="191918"/>
                </a:solidFill>
                <a:latin typeface="Arial"/>
                <a:cs typeface="Arial"/>
              </a:rPr>
              <a:t>and</a:t>
            </a:r>
            <a:r>
              <a:rPr sz="2000" spc="-50" dirty="0">
                <a:solidFill>
                  <a:srgbClr val="191918"/>
                </a:solidFill>
                <a:latin typeface="Arial"/>
                <a:cs typeface="Arial"/>
              </a:rPr>
              <a:t> </a:t>
            </a:r>
            <a:r>
              <a:rPr sz="2000" spc="-10" dirty="0">
                <a:solidFill>
                  <a:srgbClr val="191918"/>
                </a:solidFill>
                <a:latin typeface="Arial"/>
                <a:cs typeface="Arial"/>
              </a:rPr>
              <a:t>emergency managers</a:t>
            </a:r>
            <a:endParaRPr sz="2000" dirty="0">
              <a:latin typeface="Arial"/>
              <a:cs typeface="Arial"/>
            </a:endParaRPr>
          </a:p>
          <a:p>
            <a:pPr marL="385445" marR="178435" indent="-373380">
              <a:lnSpc>
                <a:spcPct val="108100"/>
              </a:lnSpc>
              <a:spcBef>
                <a:spcPts val="995"/>
              </a:spcBef>
              <a:buClr>
                <a:srgbClr val="3EA11B"/>
              </a:buClr>
              <a:buChar char="•"/>
              <a:tabLst>
                <a:tab pos="385445" algn="l"/>
              </a:tabLst>
            </a:pPr>
            <a:r>
              <a:rPr sz="2000" dirty="0">
                <a:solidFill>
                  <a:srgbClr val="191918"/>
                </a:solidFill>
                <a:latin typeface="Arial"/>
                <a:cs typeface="Arial"/>
              </a:rPr>
              <a:t>Develop</a:t>
            </a:r>
            <a:r>
              <a:rPr sz="2000" spc="-60" dirty="0">
                <a:solidFill>
                  <a:srgbClr val="191918"/>
                </a:solidFill>
                <a:latin typeface="Arial"/>
                <a:cs typeface="Arial"/>
              </a:rPr>
              <a:t> </a:t>
            </a:r>
            <a:r>
              <a:rPr sz="2000" dirty="0">
                <a:solidFill>
                  <a:srgbClr val="191918"/>
                </a:solidFill>
                <a:latin typeface="Arial"/>
                <a:cs typeface="Arial"/>
              </a:rPr>
              <a:t>and</a:t>
            </a:r>
            <a:r>
              <a:rPr sz="2000" spc="-55" dirty="0">
                <a:solidFill>
                  <a:srgbClr val="191918"/>
                </a:solidFill>
                <a:latin typeface="Arial"/>
                <a:cs typeface="Arial"/>
              </a:rPr>
              <a:t> </a:t>
            </a:r>
            <a:r>
              <a:rPr sz="2000" dirty="0">
                <a:solidFill>
                  <a:srgbClr val="191918"/>
                </a:solidFill>
                <a:latin typeface="Arial"/>
                <a:cs typeface="Arial"/>
              </a:rPr>
              <a:t>implement</a:t>
            </a:r>
            <a:r>
              <a:rPr sz="2000" spc="-55" dirty="0">
                <a:solidFill>
                  <a:srgbClr val="191918"/>
                </a:solidFill>
                <a:latin typeface="Arial"/>
                <a:cs typeface="Arial"/>
              </a:rPr>
              <a:t> </a:t>
            </a:r>
            <a:r>
              <a:rPr sz="2000" dirty="0">
                <a:solidFill>
                  <a:srgbClr val="191918"/>
                </a:solidFill>
                <a:latin typeface="Arial"/>
                <a:cs typeface="Arial"/>
              </a:rPr>
              <a:t>a</a:t>
            </a:r>
            <a:r>
              <a:rPr sz="2000" spc="-60" dirty="0">
                <a:solidFill>
                  <a:srgbClr val="191918"/>
                </a:solidFill>
                <a:latin typeface="Arial"/>
                <a:cs typeface="Arial"/>
              </a:rPr>
              <a:t> </a:t>
            </a:r>
            <a:r>
              <a:rPr sz="2000" dirty="0">
                <a:solidFill>
                  <a:srgbClr val="191918"/>
                </a:solidFill>
                <a:latin typeface="Arial"/>
                <a:cs typeface="Arial"/>
              </a:rPr>
              <a:t>comprehensive</a:t>
            </a:r>
            <a:r>
              <a:rPr sz="2000" spc="-55" dirty="0">
                <a:solidFill>
                  <a:srgbClr val="191918"/>
                </a:solidFill>
                <a:latin typeface="Arial"/>
                <a:cs typeface="Arial"/>
              </a:rPr>
              <a:t> </a:t>
            </a:r>
            <a:r>
              <a:rPr sz="2000" spc="-10" dirty="0">
                <a:solidFill>
                  <a:srgbClr val="191918"/>
                </a:solidFill>
                <a:latin typeface="Arial"/>
                <a:cs typeface="Arial"/>
              </a:rPr>
              <a:t>emergency </a:t>
            </a:r>
            <a:r>
              <a:rPr sz="2000" dirty="0">
                <a:solidFill>
                  <a:srgbClr val="191918"/>
                </a:solidFill>
                <a:latin typeface="Arial"/>
                <a:cs typeface="Arial"/>
              </a:rPr>
              <a:t>management</a:t>
            </a:r>
            <a:r>
              <a:rPr sz="2000" spc="-50" dirty="0">
                <a:solidFill>
                  <a:srgbClr val="191918"/>
                </a:solidFill>
                <a:latin typeface="Arial"/>
                <a:cs typeface="Arial"/>
              </a:rPr>
              <a:t> </a:t>
            </a:r>
            <a:r>
              <a:rPr sz="2000" spc="-20" dirty="0">
                <a:solidFill>
                  <a:srgbClr val="191918"/>
                </a:solidFill>
                <a:latin typeface="Arial"/>
                <a:cs typeface="Arial"/>
              </a:rPr>
              <a:t>plan</a:t>
            </a:r>
            <a:endParaRPr sz="2000" dirty="0">
              <a:latin typeface="Arial"/>
              <a:cs typeface="Arial"/>
            </a:endParaRPr>
          </a:p>
          <a:p>
            <a:pPr marL="384810" indent="-372110">
              <a:lnSpc>
                <a:spcPct val="100000"/>
              </a:lnSpc>
              <a:spcBef>
                <a:spcPts val="900"/>
              </a:spcBef>
              <a:buClr>
                <a:srgbClr val="3EA11B"/>
              </a:buClr>
              <a:buChar char="•"/>
              <a:tabLst>
                <a:tab pos="384810" algn="l"/>
              </a:tabLst>
            </a:pPr>
            <a:r>
              <a:rPr sz="2000" dirty="0">
                <a:solidFill>
                  <a:srgbClr val="191918"/>
                </a:solidFill>
                <a:latin typeface="Arial"/>
                <a:cs typeface="Arial"/>
              </a:rPr>
              <a:t>Maintain</a:t>
            </a:r>
            <a:r>
              <a:rPr sz="2000" spc="-40" dirty="0">
                <a:solidFill>
                  <a:srgbClr val="191918"/>
                </a:solidFill>
                <a:latin typeface="Arial"/>
                <a:cs typeface="Arial"/>
              </a:rPr>
              <a:t> </a:t>
            </a:r>
            <a:r>
              <a:rPr sz="2000" dirty="0">
                <a:solidFill>
                  <a:srgbClr val="191918"/>
                </a:solidFill>
                <a:latin typeface="Arial"/>
                <a:cs typeface="Arial"/>
              </a:rPr>
              <a:t>a</a:t>
            </a:r>
            <a:r>
              <a:rPr sz="2000" spc="-35" dirty="0">
                <a:solidFill>
                  <a:srgbClr val="191918"/>
                </a:solidFill>
                <a:latin typeface="Arial"/>
                <a:cs typeface="Arial"/>
              </a:rPr>
              <a:t> </a:t>
            </a:r>
            <a:r>
              <a:rPr sz="2000" dirty="0">
                <a:solidFill>
                  <a:srgbClr val="191918"/>
                </a:solidFill>
                <a:latin typeface="Arial"/>
                <a:cs typeface="Arial"/>
              </a:rPr>
              <a:t>“close</a:t>
            </a:r>
            <a:r>
              <a:rPr sz="2000" spc="-40" dirty="0">
                <a:solidFill>
                  <a:srgbClr val="191918"/>
                </a:solidFill>
                <a:latin typeface="Arial"/>
                <a:cs typeface="Arial"/>
              </a:rPr>
              <a:t> </a:t>
            </a:r>
            <a:r>
              <a:rPr sz="2000" dirty="0">
                <a:solidFill>
                  <a:srgbClr val="191918"/>
                </a:solidFill>
                <a:latin typeface="Arial"/>
                <a:cs typeface="Arial"/>
              </a:rPr>
              <a:t>hold”</a:t>
            </a:r>
            <a:r>
              <a:rPr sz="2000" spc="-35" dirty="0">
                <a:solidFill>
                  <a:srgbClr val="191918"/>
                </a:solidFill>
                <a:latin typeface="Arial"/>
                <a:cs typeface="Arial"/>
              </a:rPr>
              <a:t> </a:t>
            </a:r>
            <a:r>
              <a:rPr sz="2000" dirty="0">
                <a:solidFill>
                  <a:srgbClr val="191918"/>
                </a:solidFill>
                <a:latin typeface="Arial"/>
                <a:cs typeface="Arial"/>
              </a:rPr>
              <a:t>on</a:t>
            </a:r>
            <a:r>
              <a:rPr sz="2000" spc="-35" dirty="0">
                <a:solidFill>
                  <a:srgbClr val="191918"/>
                </a:solidFill>
                <a:latin typeface="Arial"/>
                <a:cs typeface="Arial"/>
              </a:rPr>
              <a:t> </a:t>
            </a:r>
            <a:r>
              <a:rPr sz="2000" dirty="0">
                <a:solidFill>
                  <a:srgbClr val="191918"/>
                </a:solidFill>
                <a:latin typeface="Arial"/>
                <a:cs typeface="Arial"/>
              </a:rPr>
              <a:t>key</a:t>
            </a:r>
            <a:r>
              <a:rPr sz="2000" spc="-40" dirty="0">
                <a:solidFill>
                  <a:srgbClr val="191918"/>
                </a:solidFill>
                <a:latin typeface="Arial"/>
                <a:cs typeface="Arial"/>
              </a:rPr>
              <a:t> </a:t>
            </a:r>
            <a:r>
              <a:rPr sz="2000" dirty="0">
                <a:solidFill>
                  <a:srgbClr val="191918"/>
                </a:solidFill>
                <a:latin typeface="Arial"/>
                <a:cs typeface="Arial"/>
              </a:rPr>
              <a:t>components</a:t>
            </a:r>
            <a:r>
              <a:rPr sz="2000" spc="-35" dirty="0">
                <a:solidFill>
                  <a:srgbClr val="191918"/>
                </a:solidFill>
                <a:latin typeface="Arial"/>
                <a:cs typeface="Arial"/>
              </a:rPr>
              <a:t> </a:t>
            </a:r>
            <a:r>
              <a:rPr sz="2000" dirty="0">
                <a:solidFill>
                  <a:srgbClr val="191918"/>
                </a:solidFill>
                <a:latin typeface="Arial"/>
                <a:cs typeface="Arial"/>
              </a:rPr>
              <a:t>of</a:t>
            </a:r>
            <a:r>
              <a:rPr sz="2000" spc="-35" dirty="0">
                <a:solidFill>
                  <a:srgbClr val="191918"/>
                </a:solidFill>
                <a:latin typeface="Arial"/>
                <a:cs typeface="Arial"/>
              </a:rPr>
              <a:t> </a:t>
            </a:r>
            <a:r>
              <a:rPr sz="2000" dirty="0">
                <a:solidFill>
                  <a:srgbClr val="191918"/>
                </a:solidFill>
                <a:latin typeface="Arial"/>
                <a:cs typeface="Arial"/>
              </a:rPr>
              <a:t>the</a:t>
            </a:r>
            <a:r>
              <a:rPr sz="2000" spc="-40" dirty="0">
                <a:solidFill>
                  <a:srgbClr val="191918"/>
                </a:solidFill>
                <a:latin typeface="Arial"/>
                <a:cs typeface="Arial"/>
              </a:rPr>
              <a:t> </a:t>
            </a:r>
            <a:r>
              <a:rPr sz="2000" spc="-20" dirty="0">
                <a:solidFill>
                  <a:srgbClr val="191918"/>
                </a:solidFill>
                <a:latin typeface="Arial"/>
                <a:cs typeface="Arial"/>
              </a:rPr>
              <a:t>plan</a:t>
            </a:r>
            <a:endParaRPr sz="2000" dirty="0">
              <a:latin typeface="Arial"/>
              <a:cs typeface="Arial"/>
            </a:endParaRPr>
          </a:p>
          <a:p>
            <a:pPr marL="385445" marR="5080" indent="-373380">
              <a:lnSpc>
                <a:spcPct val="108100"/>
              </a:lnSpc>
              <a:spcBef>
                <a:spcPts val="845"/>
              </a:spcBef>
              <a:buClr>
                <a:srgbClr val="3EA11B"/>
              </a:buClr>
              <a:buChar char="•"/>
              <a:tabLst>
                <a:tab pos="385445" algn="l"/>
              </a:tabLst>
            </a:pPr>
            <a:r>
              <a:rPr sz="2000" spc="-10" dirty="0">
                <a:solidFill>
                  <a:srgbClr val="191918"/>
                </a:solidFill>
                <a:latin typeface="Arial"/>
                <a:cs typeface="Arial"/>
              </a:rPr>
              <a:t>Customize</a:t>
            </a:r>
            <a:r>
              <a:rPr sz="2000" spc="-35" dirty="0">
                <a:solidFill>
                  <a:srgbClr val="191918"/>
                </a:solidFill>
                <a:latin typeface="Arial"/>
                <a:cs typeface="Arial"/>
              </a:rPr>
              <a:t> </a:t>
            </a:r>
            <a:r>
              <a:rPr sz="2000" dirty="0">
                <a:solidFill>
                  <a:srgbClr val="191918"/>
                </a:solidFill>
                <a:latin typeface="Arial"/>
                <a:cs typeface="Arial"/>
              </a:rPr>
              <a:t>plans</a:t>
            </a:r>
            <a:r>
              <a:rPr sz="2000" spc="-30" dirty="0">
                <a:solidFill>
                  <a:srgbClr val="191918"/>
                </a:solidFill>
                <a:latin typeface="Arial"/>
                <a:cs typeface="Arial"/>
              </a:rPr>
              <a:t> </a:t>
            </a:r>
            <a:r>
              <a:rPr sz="2000" dirty="0">
                <a:solidFill>
                  <a:srgbClr val="191918"/>
                </a:solidFill>
                <a:latin typeface="Arial"/>
                <a:cs typeface="Arial"/>
              </a:rPr>
              <a:t>for</a:t>
            </a:r>
            <a:r>
              <a:rPr sz="2000" spc="-30" dirty="0">
                <a:solidFill>
                  <a:srgbClr val="191918"/>
                </a:solidFill>
                <a:latin typeface="Arial"/>
                <a:cs typeface="Arial"/>
              </a:rPr>
              <a:t> </a:t>
            </a:r>
            <a:r>
              <a:rPr sz="2000" dirty="0">
                <a:solidFill>
                  <a:srgbClr val="191918"/>
                </a:solidFill>
                <a:latin typeface="Arial"/>
                <a:cs typeface="Arial"/>
              </a:rPr>
              <a:t>each</a:t>
            </a:r>
            <a:r>
              <a:rPr sz="2000" spc="-35" dirty="0">
                <a:solidFill>
                  <a:srgbClr val="191918"/>
                </a:solidFill>
                <a:latin typeface="Arial"/>
                <a:cs typeface="Arial"/>
              </a:rPr>
              <a:t> </a:t>
            </a:r>
            <a:r>
              <a:rPr sz="2000" dirty="0">
                <a:solidFill>
                  <a:srgbClr val="191918"/>
                </a:solidFill>
                <a:latin typeface="Arial"/>
                <a:cs typeface="Arial"/>
              </a:rPr>
              <a:t>campus</a:t>
            </a:r>
            <a:r>
              <a:rPr sz="2000" spc="-30" dirty="0">
                <a:solidFill>
                  <a:srgbClr val="191918"/>
                </a:solidFill>
                <a:latin typeface="Arial"/>
                <a:cs typeface="Arial"/>
              </a:rPr>
              <a:t> </a:t>
            </a:r>
            <a:r>
              <a:rPr sz="2000" dirty="0">
                <a:solidFill>
                  <a:srgbClr val="191918"/>
                </a:solidFill>
                <a:latin typeface="Arial"/>
                <a:cs typeface="Arial"/>
              </a:rPr>
              <a:t>to</a:t>
            </a:r>
            <a:r>
              <a:rPr sz="2000" spc="-30" dirty="0">
                <a:solidFill>
                  <a:srgbClr val="191918"/>
                </a:solidFill>
                <a:latin typeface="Arial"/>
                <a:cs typeface="Arial"/>
              </a:rPr>
              <a:t> </a:t>
            </a:r>
            <a:r>
              <a:rPr sz="2000" dirty="0">
                <a:solidFill>
                  <a:srgbClr val="191918"/>
                </a:solidFill>
                <a:latin typeface="Arial"/>
                <a:cs typeface="Arial"/>
              </a:rPr>
              <a:t>account</a:t>
            </a:r>
            <a:r>
              <a:rPr sz="2000" spc="-35" dirty="0">
                <a:solidFill>
                  <a:srgbClr val="191918"/>
                </a:solidFill>
                <a:latin typeface="Arial"/>
                <a:cs typeface="Arial"/>
              </a:rPr>
              <a:t> </a:t>
            </a:r>
            <a:r>
              <a:rPr sz="2000" spc="-25" dirty="0">
                <a:solidFill>
                  <a:srgbClr val="191918"/>
                </a:solidFill>
                <a:latin typeface="Arial"/>
                <a:cs typeface="Arial"/>
              </a:rPr>
              <a:t>for </a:t>
            </a:r>
            <a:r>
              <a:rPr sz="2000" dirty="0">
                <a:solidFill>
                  <a:srgbClr val="191918"/>
                </a:solidFill>
                <a:latin typeface="Arial"/>
                <a:cs typeface="Arial"/>
              </a:rPr>
              <a:t>differences</a:t>
            </a:r>
            <a:r>
              <a:rPr sz="2000" spc="-90" dirty="0">
                <a:solidFill>
                  <a:srgbClr val="191918"/>
                </a:solidFill>
                <a:latin typeface="Arial"/>
                <a:cs typeface="Arial"/>
              </a:rPr>
              <a:t> </a:t>
            </a:r>
            <a:r>
              <a:rPr sz="2000" dirty="0">
                <a:solidFill>
                  <a:srgbClr val="191918"/>
                </a:solidFill>
                <a:latin typeface="Arial"/>
                <a:cs typeface="Arial"/>
              </a:rPr>
              <a:t>(size;</a:t>
            </a:r>
            <a:r>
              <a:rPr sz="2000" spc="-85" dirty="0">
                <a:solidFill>
                  <a:srgbClr val="191918"/>
                </a:solidFill>
                <a:latin typeface="Arial"/>
                <a:cs typeface="Arial"/>
              </a:rPr>
              <a:t> </a:t>
            </a:r>
            <a:r>
              <a:rPr sz="2000" dirty="0">
                <a:solidFill>
                  <a:srgbClr val="191918"/>
                </a:solidFill>
                <a:latin typeface="Arial"/>
                <a:cs typeface="Arial"/>
              </a:rPr>
              <a:t>location;</a:t>
            </a:r>
            <a:r>
              <a:rPr sz="2000" spc="-90" dirty="0">
                <a:solidFill>
                  <a:srgbClr val="191918"/>
                </a:solidFill>
                <a:latin typeface="Arial"/>
                <a:cs typeface="Arial"/>
              </a:rPr>
              <a:t> </a:t>
            </a:r>
            <a:r>
              <a:rPr sz="2000" dirty="0">
                <a:solidFill>
                  <a:srgbClr val="191918"/>
                </a:solidFill>
                <a:latin typeface="Arial"/>
                <a:cs typeface="Arial"/>
              </a:rPr>
              <a:t>available</a:t>
            </a:r>
            <a:r>
              <a:rPr sz="2000" spc="-85" dirty="0">
                <a:solidFill>
                  <a:srgbClr val="191918"/>
                </a:solidFill>
                <a:latin typeface="Arial"/>
                <a:cs typeface="Arial"/>
              </a:rPr>
              <a:t> </a:t>
            </a:r>
            <a:r>
              <a:rPr sz="2000" spc="-10" dirty="0">
                <a:solidFill>
                  <a:srgbClr val="191918"/>
                </a:solidFill>
                <a:latin typeface="Arial"/>
                <a:cs typeface="Arial"/>
              </a:rPr>
              <a:t>resources/support; vulnerable</a:t>
            </a:r>
            <a:r>
              <a:rPr sz="2000" spc="-45" dirty="0">
                <a:solidFill>
                  <a:srgbClr val="191918"/>
                </a:solidFill>
                <a:latin typeface="Arial"/>
                <a:cs typeface="Arial"/>
              </a:rPr>
              <a:t> </a:t>
            </a:r>
            <a:r>
              <a:rPr sz="2000" dirty="0">
                <a:solidFill>
                  <a:srgbClr val="191918"/>
                </a:solidFill>
                <a:latin typeface="Arial"/>
                <a:cs typeface="Arial"/>
              </a:rPr>
              <a:t>targets;</a:t>
            </a:r>
            <a:r>
              <a:rPr sz="2000" spc="-40" dirty="0">
                <a:solidFill>
                  <a:srgbClr val="191918"/>
                </a:solidFill>
                <a:latin typeface="Arial"/>
                <a:cs typeface="Arial"/>
              </a:rPr>
              <a:t> </a:t>
            </a:r>
            <a:r>
              <a:rPr sz="2000" spc="-10" dirty="0">
                <a:solidFill>
                  <a:srgbClr val="191918"/>
                </a:solidFill>
                <a:latin typeface="Arial"/>
                <a:cs typeface="Arial"/>
              </a:rPr>
              <a:t>etc.)</a:t>
            </a:r>
            <a:endParaRPr sz="2000" dirty="0">
              <a:latin typeface="Arial"/>
              <a:cs typeface="Arial"/>
            </a:endParaRPr>
          </a:p>
          <a:p>
            <a:pPr marL="384810" indent="-372110">
              <a:lnSpc>
                <a:spcPct val="100000"/>
              </a:lnSpc>
              <a:spcBef>
                <a:spcPts val="900"/>
              </a:spcBef>
              <a:buClr>
                <a:srgbClr val="3EA11B"/>
              </a:buClr>
              <a:buChar char="•"/>
              <a:tabLst>
                <a:tab pos="384810" algn="l"/>
              </a:tabLst>
            </a:pPr>
            <a:r>
              <a:rPr sz="2000" dirty="0">
                <a:solidFill>
                  <a:srgbClr val="191918"/>
                </a:solidFill>
                <a:latin typeface="Arial"/>
                <a:cs typeface="Arial"/>
              </a:rPr>
              <a:t>Plan</a:t>
            </a:r>
            <a:r>
              <a:rPr sz="2000" spc="-40" dirty="0">
                <a:solidFill>
                  <a:srgbClr val="191918"/>
                </a:solidFill>
                <a:latin typeface="Arial"/>
                <a:cs typeface="Arial"/>
              </a:rPr>
              <a:t> </a:t>
            </a:r>
            <a:r>
              <a:rPr sz="2000" dirty="0">
                <a:solidFill>
                  <a:srgbClr val="191918"/>
                </a:solidFill>
                <a:latin typeface="Arial"/>
                <a:cs typeface="Arial"/>
              </a:rPr>
              <a:t>for</a:t>
            </a:r>
            <a:r>
              <a:rPr sz="2000" spc="-45" dirty="0">
                <a:solidFill>
                  <a:srgbClr val="191918"/>
                </a:solidFill>
                <a:latin typeface="Arial"/>
                <a:cs typeface="Arial"/>
              </a:rPr>
              <a:t> </a:t>
            </a:r>
            <a:r>
              <a:rPr sz="2000" dirty="0">
                <a:solidFill>
                  <a:srgbClr val="191918"/>
                </a:solidFill>
                <a:latin typeface="Arial"/>
                <a:cs typeface="Arial"/>
              </a:rPr>
              <a:t>foreseeable</a:t>
            </a:r>
            <a:r>
              <a:rPr sz="2000" spc="-40" dirty="0">
                <a:solidFill>
                  <a:srgbClr val="191918"/>
                </a:solidFill>
                <a:latin typeface="Arial"/>
                <a:cs typeface="Arial"/>
              </a:rPr>
              <a:t> </a:t>
            </a:r>
            <a:r>
              <a:rPr sz="2000" spc="-10" dirty="0">
                <a:solidFill>
                  <a:srgbClr val="191918"/>
                </a:solidFill>
                <a:latin typeface="Arial"/>
                <a:cs typeface="Arial"/>
              </a:rPr>
              <a:t>contingencies</a:t>
            </a:r>
            <a:endParaRPr sz="2000" dirty="0">
              <a:latin typeface="Arial"/>
              <a:cs typeface="Arial"/>
            </a:endParaRPr>
          </a:p>
          <a:p>
            <a:pPr marL="384810" indent="-372110">
              <a:lnSpc>
                <a:spcPct val="100000"/>
              </a:lnSpc>
              <a:spcBef>
                <a:spcPts val="745"/>
              </a:spcBef>
              <a:buClr>
                <a:srgbClr val="3EA11B"/>
              </a:buClr>
              <a:buChar char="•"/>
              <a:tabLst>
                <a:tab pos="384810" algn="l"/>
              </a:tabLst>
            </a:pPr>
            <a:r>
              <a:rPr sz="2000" dirty="0">
                <a:solidFill>
                  <a:srgbClr val="191918"/>
                </a:solidFill>
                <a:latin typeface="Arial"/>
                <a:cs typeface="Arial"/>
              </a:rPr>
              <a:t>Use</a:t>
            </a:r>
            <a:r>
              <a:rPr sz="2000" spc="-45" dirty="0">
                <a:solidFill>
                  <a:srgbClr val="191918"/>
                </a:solidFill>
                <a:latin typeface="Arial"/>
                <a:cs typeface="Arial"/>
              </a:rPr>
              <a:t> </a:t>
            </a:r>
            <a:r>
              <a:rPr sz="2000" dirty="0">
                <a:solidFill>
                  <a:srgbClr val="191918"/>
                </a:solidFill>
                <a:latin typeface="Arial"/>
                <a:cs typeface="Arial"/>
              </a:rPr>
              <a:t>technology</a:t>
            </a:r>
            <a:r>
              <a:rPr sz="2000" spc="-40" dirty="0">
                <a:solidFill>
                  <a:srgbClr val="191918"/>
                </a:solidFill>
                <a:latin typeface="Arial"/>
                <a:cs typeface="Arial"/>
              </a:rPr>
              <a:t> </a:t>
            </a:r>
            <a:r>
              <a:rPr sz="2000" dirty="0">
                <a:solidFill>
                  <a:srgbClr val="191918"/>
                </a:solidFill>
                <a:latin typeface="Arial"/>
                <a:cs typeface="Arial"/>
              </a:rPr>
              <a:t>to</a:t>
            </a:r>
            <a:r>
              <a:rPr sz="2000" spc="-40" dirty="0">
                <a:solidFill>
                  <a:srgbClr val="191918"/>
                </a:solidFill>
                <a:latin typeface="Arial"/>
                <a:cs typeface="Arial"/>
              </a:rPr>
              <a:t> </a:t>
            </a:r>
            <a:r>
              <a:rPr sz="2000" dirty="0">
                <a:solidFill>
                  <a:srgbClr val="191918"/>
                </a:solidFill>
                <a:latin typeface="Arial"/>
                <a:cs typeface="Arial"/>
              </a:rPr>
              <a:t>improve</a:t>
            </a:r>
            <a:r>
              <a:rPr sz="2000" spc="-40" dirty="0">
                <a:solidFill>
                  <a:srgbClr val="191918"/>
                </a:solidFill>
                <a:latin typeface="Arial"/>
                <a:cs typeface="Arial"/>
              </a:rPr>
              <a:t> </a:t>
            </a:r>
            <a:r>
              <a:rPr sz="2000" dirty="0">
                <a:solidFill>
                  <a:srgbClr val="191918"/>
                </a:solidFill>
                <a:latin typeface="Arial"/>
                <a:cs typeface="Arial"/>
              </a:rPr>
              <a:t>emergency</a:t>
            </a:r>
            <a:r>
              <a:rPr sz="2000" spc="-40" dirty="0">
                <a:solidFill>
                  <a:srgbClr val="191918"/>
                </a:solidFill>
                <a:latin typeface="Arial"/>
                <a:cs typeface="Arial"/>
              </a:rPr>
              <a:t> </a:t>
            </a:r>
            <a:r>
              <a:rPr sz="2000" spc="-10" dirty="0">
                <a:solidFill>
                  <a:srgbClr val="191918"/>
                </a:solidFill>
                <a:latin typeface="Arial"/>
                <a:cs typeface="Arial"/>
              </a:rPr>
              <a:t>operations</a:t>
            </a:r>
            <a:endParaRPr sz="2000" dirty="0">
              <a:latin typeface="Arial"/>
              <a:cs typeface="Arial"/>
            </a:endParaRPr>
          </a:p>
          <a:p>
            <a:pPr marL="384810" indent="-372110">
              <a:lnSpc>
                <a:spcPct val="100000"/>
              </a:lnSpc>
              <a:spcBef>
                <a:spcPts val="750"/>
              </a:spcBef>
              <a:buClr>
                <a:srgbClr val="3EA11B"/>
              </a:buClr>
              <a:buChar char="•"/>
              <a:tabLst>
                <a:tab pos="384810" algn="l"/>
              </a:tabLst>
            </a:pPr>
            <a:r>
              <a:rPr sz="2000" spc="-25" dirty="0">
                <a:solidFill>
                  <a:srgbClr val="191918"/>
                </a:solidFill>
                <a:latin typeface="Arial"/>
                <a:cs typeface="Arial"/>
              </a:rPr>
              <a:t>De-</a:t>
            </a:r>
            <a:r>
              <a:rPr sz="2000" spc="-10" dirty="0">
                <a:solidFill>
                  <a:srgbClr val="191918"/>
                </a:solidFill>
                <a:latin typeface="Arial"/>
                <a:cs typeface="Arial"/>
              </a:rPr>
              <a:t>escalation,</a:t>
            </a:r>
            <a:r>
              <a:rPr sz="2000" spc="-40" dirty="0">
                <a:solidFill>
                  <a:srgbClr val="191918"/>
                </a:solidFill>
                <a:latin typeface="Arial"/>
                <a:cs typeface="Arial"/>
              </a:rPr>
              <a:t> </a:t>
            </a:r>
            <a:r>
              <a:rPr sz="2000" spc="-10" dirty="0">
                <a:solidFill>
                  <a:srgbClr val="191918"/>
                </a:solidFill>
                <a:latin typeface="Arial"/>
                <a:cs typeface="Arial"/>
              </a:rPr>
              <a:t>use-of-</a:t>
            </a:r>
            <a:r>
              <a:rPr sz="2000" dirty="0">
                <a:solidFill>
                  <a:srgbClr val="191918"/>
                </a:solidFill>
                <a:latin typeface="Arial"/>
                <a:cs typeface="Arial"/>
              </a:rPr>
              <a:t>force,</a:t>
            </a:r>
            <a:r>
              <a:rPr sz="2000" spc="-40" dirty="0">
                <a:solidFill>
                  <a:srgbClr val="191918"/>
                </a:solidFill>
                <a:latin typeface="Arial"/>
                <a:cs typeface="Arial"/>
              </a:rPr>
              <a:t> </a:t>
            </a:r>
            <a:r>
              <a:rPr sz="2000" dirty="0">
                <a:solidFill>
                  <a:srgbClr val="191918"/>
                </a:solidFill>
                <a:latin typeface="Arial"/>
                <a:cs typeface="Arial"/>
              </a:rPr>
              <a:t>and</a:t>
            </a:r>
            <a:r>
              <a:rPr sz="2000" spc="-40" dirty="0">
                <a:solidFill>
                  <a:srgbClr val="191918"/>
                </a:solidFill>
                <a:latin typeface="Arial"/>
                <a:cs typeface="Arial"/>
              </a:rPr>
              <a:t> </a:t>
            </a:r>
            <a:r>
              <a:rPr sz="2000" dirty="0">
                <a:solidFill>
                  <a:srgbClr val="191918"/>
                </a:solidFill>
                <a:latin typeface="Arial"/>
                <a:cs typeface="Arial"/>
              </a:rPr>
              <a:t>implicit</a:t>
            </a:r>
            <a:r>
              <a:rPr sz="2000" spc="-40" dirty="0">
                <a:solidFill>
                  <a:srgbClr val="191918"/>
                </a:solidFill>
                <a:latin typeface="Arial"/>
                <a:cs typeface="Arial"/>
              </a:rPr>
              <a:t> </a:t>
            </a:r>
            <a:r>
              <a:rPr sz="2000" dirty="0">
                <a:solidFill>
                  <a:srgbClr val="191918"/>
                </a:solidFill>
                <a:latin typeface="Arial"/>
                <a:cs typeface="Arial"/>
              </a:rPr>
              <a:t>bias</a:t>
            </a:r>
            <a:r>
              <a:rPr sz="2000" spc="-40" dirty="0">
                <a:solidFill>
                  <a:srgbClr val="191918"/>
                </a:solidFill>
                <a:latin typeface="Arial"/>
                <a:cs typeface="Arial"/>
              </a:rPr>
              <a:t> </a:t>
            </a:r>
            <a:r>
              <a:rPr sz="2000" spc="-10" dirty="0">
                <a:solidFill>
                  <a:srgbClr val="191918"/>
                </a:solidFill>
                <a:latin typeface="Arial"/>
                <a:cs typeface="Arial"/>
              </a:rPr>
              <a:t>training</a:t>
            </a:r>
            <a:endParaRPr sz="2000" dirty="0">
              <a:latin typeface="Arial"/>
              <a:cs typeface="Arial"/>
            </a:endParaRPr>
          </a:p>
          <a:p>
            <a:pPr marL="385445" marR="306705" indent="-373380">
              <a:lnSpc>
                <a:spcPct val="108100"/>
              </a:lnSpc>
              <a:spcBef>
                <a:spcPts val="840"/>
              </a:spcBef>
              <a:buClr>
                <a:srgbClr val="3EA11B"/>
              </a:buClr>
              <a:buChar char="•"/>
              <a:tabLst>
                <a:tab pos="385445" algn="l"/>
              </a:tabLst>
            </a:pPr>
            <a:r>
              <a:rPr sz="2000" dirty="0">
                <a:solidFill>
                  <a:srgbClr val="191918"/>
                </a:solidFill>
                <a:latin typeface="Arial"/>
                <a:cs typeface="Arial"/>
              </a:rPr>
              <a:t>Conduct</a:t>
            </a:r>
            <a:r>
              <a:rPr sz="2000" spc="-65" dirty="0">
                <a:solidFill>
                  <a:srgbClr val="191918"/>
                </a:solidFill>
                <a:latin typeface="Arial"/>
                <a:cs typeface="Arial"/>
              </a:rPr>
              <a:t> </a:t>
            </a:r>
            <a:r>
              <a:rPr sz="2000" spc="-10" dirty="0">
                <a:solidFill>
                  <a:srgbClr val="191918"/>
                </a:solidFill>
                <a:latin typeface="Arial"/>
                <a:cs typeface="Arial"/>
              </a:rPr>
              <a:t>after-</a:t>
            </a:r>
            <a:r>
              <a:rPr sz="2000" dirty="0">
                <a:solidFill>
                  <a:srgbClr val="191918"/>
                </a:solidFill>
                <a:latin typeface="Arial"/>
                <a:cs typeface="Arial"/>
              </a:rPr>
              <a:t>action</a:t>
            </a:r>
            <a:r>
              <a:rPr sz="2000" spc="-65" dirty="0">
                <a:solidFill>
                  <a:srgbClr val="191918"/>
                </a:solidFill>
                <a:latin typeface="Arial"/>
                <a:cs typeface="Arial"/>
              </a:rPr>
              <a:t> </a:t>
            </a:r>
            <a:r>
              <a:rPr sz="2000" dirty="0">
                <a:solidFill>
                  <a:srgbClr val="191918"/>
                </a:solidFill>
                <a:latin typeface="Arial"/>
                <a:cs typeface="Arial"/>
              </a:rPr>
              <a:t>reviews</a:t>
            </a:r>
            <a:r>
              <a:rPr sz="2000" spc="-65" dirty="0">
                <a:solidFill>
                  <a:srgbClr val="191918"/>
                </a:solidFill>
                <a:latin typeface="Arial"/>
                <a:cs typeface="Arial"/>
              </a:rPr>
              <a:t> </a:t>
            </a:r>
            <a:r>
              <a:rPr sz="2000" dirty="0">
                <a:solidFill>
                  <a:srgbClr val="191918"/>
                </a:solidFill>
                <a:latin typeface="Arial"/>
                <a:cs typeface="Arial"/>
              </a:rPr>
              <a:t>and</a:t>
            </a:r>
            <a:r>
              <a:rPr sz="2000" spc="-65" dirty="0">
                <a:solidFill>
                  <a:srgbClr val="191918"/>
                </a:solidFill>
                <a:latin typeface="Arial"/>
                <a:cs typeface="Arial"/>
              </a:rPr>
              <a:t> </a:t>
            </a:r>
            <a:r>
              <a:rPr sz="2000" dirty="0">
                <a:solidFill>
                  <a:srgbClr val="191918"/>
                </a:solidFill>
                <a:latin typeface="Arial"/>
                <a:cs typeface="Arial"/>
              </a:rPr>
              <a:t>adjust</a:t>
            </a:r>
            <a:r>
              <a:rPr sz="2000" spc="-65" dirty="0">
                <a:solidFill>
                  <a:srgbClr val="191918"/>
                </a:solidFill>
                <a:latin typeface="Arial"/>
                <a:cs typeface="Arial"/>
              </a:rPr>
              <a:t> </a:t>
            </a:r>
            <a:r>
              <a:rPr sz="2000" dirty="0">
                <a:solidFill>
                  <a:srgbClr val="191918"/>
                </a:solidFill>
                <a:latin typeface="Arial"/>
                <a:cs typeface="Arial"/>
              </a:rPr>
              <a:t>policies</a:t>
            </a:r>
            <a:r>
              <a:rPr sz="2000" spc="-65" dirty="0">
                <a:solidFill>
                  <a:srgbClr val="191918"/>
                </a:solidFill>
                <a:latin typeface="Arial"/>
                <a:cs typeface="Arial"/>
              </a:rPr>
              <a:t> </a:t>
            </a:r>
            <a:r>
              <a:rPr sz="2000" spc="-25" dirty="0">
                <a:solidFill>
                  <a:srgbClr val="191918"/>
                </a:solidFill>
                <a:latin typeface="Arial"/>
                <a:cs typeface="Arial"/>
              </a:rPr>
              <a:t>and </a:t>
            </a:r>
            <a:r>
              <a:rPr sz="2000" dirty="0">
                <a:solidFill>
                  <a:srgbClr val="191918"/>
                </a:solidFill>
                <a:latin typeface="Arial"/>
                <a:cs typeface="Arial"/>
              </a:rPr>
              <a:t>procedures</a:t>
            </a:r>
            <a:r>
              <a:rPr sz="2000" spc="-5" dirty="0">
                <a:solidFill>
                  <a:srgbClr val="191918"/>
                </a:solidFill>
                <a:latin typeface="Arial"/>
                <a:cs typeface="Arial"/>
              </a:rPr>
              <a:t> </a:t>
            </a:r>
            <a:r>
              <a:rPr sz="2000" dirty="0">
                <a:solidFill>
                  <a:srgbClr val="191918"/>
                </a:solidFill>
                <a:latin typeface="Arial"/>
                <a:cs typeface="Arial"/>
              </a:rPr>
              <a:t>as</a:t>
            </a:r>
            <a:r>
              <a:rPr sz="2000" spc="-5" dirty="0">
                <a:solidFill>
                  <a:srgbClr val="191918"/>
                </a:solidFill>
                <a:latin typeface="Arial"/>
                <a:cs typeface="Arial"/>
              </a:rPr>
              <a:t> </a:t>
            </a:r>
            <a:r>
              <a:rPr sz="2000" spc="-10" dirty="0">
                <a:solidFill>
                  <a:srgbClr val="191918"/>
                </a:solidFill>
                <a:latin typeface="Arial"/>
                <a:cs typeface="Arial"/>
              </a:rPr>
              <a:t>needed</a:t>
            </a:r>
            <a:endParaRPr sz="2000" dirty="0">
              <a:latin typeface="Arial"/>
              <a:cs typeface="Arial"/>
            </a:endParaRPr>
          </a:p>
        </p:txBody>
      </p:sp>
      <p:pic>
        <p:nvPicPr>
          <p:cNvPr id="12" name="Graphic 11" descr="List with solid fill">
            <a:extLst>
              <a:ext uri="{FF2B5EF4-FFF2-40B4-BE49-F238E27FC236}">
                <a16:creationId xmlns:a16="http://schemas.microsoft.com/office/drawing/2014/main" id="{A49F8960-9068-1A3D-4EC7-F6FD8DF91A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97414" y="1646159"/>
            <a:ext cx="914400" cy="914400"/>
          </a:xfrm>
          <a:prstGeom prst="rect">
            <a:avLst/>
          </a:prstGeom>
        </p:spPr>
      </p:pic>
      <p:pic>
        <p:nvPicPr>
          <p:cNvPr id="13" name="Graphic 12" descr="List with solid fill">
            <a:extLst>
              <a:ext uri="{FF2B5EF4-FFF2-40B4-BE49-F238E27FC236}">
                <a16:creationId xmlns:a16="http://schemas.microsoft.com/office/drawing/2014/main" id="{93D9E736-A941-E912-D21E-029430B88D5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97414" y="1646159"/>
            <a:ext cx="914400" cy="914400"/>
          </a:xfrm>
          <a:prstGeom prst="rect">
            <a:avLst/>
          </a:prstGeom>
        </p:spPr>
      </p:pic>
      <p:pic>
        <p:nvPicPr>
          <p:cNvPr id="14" name="Graphic 13" descr="Connections outline">
            <a:extLst>
              <a:ext uri="{FF2B5EF4-FFF2-40B4-BE49-F238E27FC236}">
                <a16:creationId xmlns:a16="http://schemas.microsoft.com/office/drawing/2014/main" id="{5FE17B53-BC83-2D13-5BCC-DBAAFA29064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8322" y="1543700"/>
            <a:ext cx="1119318" cy="111931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90600" y="609600"/>
            <a:ext cx="9878060" cy="2943113"/>
          </a:xfrm>
          <a:prstGeom prst="rect">
            <a:avLst/>
          </a:prstGeom>
        </p:spPr>
        <p:txBody>
          <a:bodyPr vert="horz" wrap="square" lIns="0" tIns="12700" rIns="0" bIns="0" rtlCol="0">
            <a:spAutoFit/>
          </a:bodyPr>
          <a:lstStyle/>
          <a:p>
            <a:pPr marL="12700" marR="5080">
              <a:lnSpc>
                <a:spcPct val="108000"/>
              </a:lnSpc>
              <a:spcBef>
                <a:spcPts val="100"/>
              </a:spcBef>
            </a:pPr>
            <a:r>
              <a:rPr sz="6000" b="1" spc="-65" dirty="0">
                <a:solidFill>
                  <a:srgbClr val="191918"/>
                </a:solidFill>
                <a:latin typeface="Arial"/>
                <a:cs typeface="Arial"/>
              </a:rPr>
              <a:t>WHAT</a:t>
            </a:r>
            <a:r>
              <a:rPr sz="6000" b="1" spc="-170" dirty="0">
                <a:solidFill>
                  <a:srgbClr val="191918"/>
                </a:solidFill>
                <a:latin typeface="Arial"/>
                <a:cs typeface="Arial"/>
              </a:rPr>
              <a:t> </a:t>
            </a:r>
            <a:r>
              <a:rPr sz="6000" b="1" dirty="0">
                <a:solidFill>
                  <a:srgbClr val="191918"/>
                </a:solidFill>
                <a:latin typeface="Arial"/>
                <a:cs typeface="Arial"/>
              </a:rPr>
              <a:t>IS</a:t>
            </a:r>
            <a:r>
              <a:rPr sz="6000" b="1" spc="-105" dirty="0">
                <a:solidFill>
                  <a:srgbClr val="191918"/>
                </a:solidFill>
                <a:latin typeface="Arial"/>
                <a:cs typeface="Arial"/>
              </a:rPr>
              <a:t> </a:t>
            </a:r>
            <a:r>
              <a:rPr sz="6000" b="1" dirty="0">
                <a:solidFill>
                  <a:srgbClr val="191918"/>
                </a:solidFill>
                <a:latin typeface="Arial"/>
                <a:cs typeface="Arial"/>
              </a:rPr>
              <a:t>THE</a:t>
            </a:r>
            <a:r>
              <a:rPr sz="6000" b="1" spc="-110" dirty="0">
                <a:solidFill>
                  <a:srgbClr val="191918"/>
                </a:solidFill>
                <a:latin typeface="Arial"/>
                <a:cs typeface="Arial"/>
              </a:rPr>
              <a:t> </a:t>
            </a:r>
            <a:r>
              <a:rPr sz="6000" b="1" spc="-60" dirty="0">
                <a:solidFill>
                  <a:srgbClr val="191918"/>
                </a:solidFill>
                <a:latin typeface="Arial"/>
                <a:cs typeface="Arial"/>
              </a:rPr>
              <a:t>CLERY</a:t>
            </a:r>
            <a:r>
              <a:rPr sz="6000" b="1" spc="-355" dirty="0">
                <a:solidFill>
                  <a:srgbClr val="191918"/>
                </a:solidFill>
                <a:latin typeface="Arial"/>
                <a:cs typeface="Arial"/>
              </a:rPr>
              <a:t> </a:t>
            </a:r>
            <a:r>
              <a:rPr sz="6000" b="1" spc="-20" dirty="0">
                <a:solidFill>
                  <a:srgbClr val="191918"/>
                </a:solidFill>
                <a:latin typeface="Arial"/>
                <a:cs typeface="Arial"/>
              </a:rPr>
              <a:t>ACT? </a:t>
            </a:r>
            <a:r>
              <a:rPr sz="6000" b="1" dirty="0">
                <a:solidFill>
                  <a:srgbClr val="191918"/>
                </a:solidFill>
                <a:latin typeface="Arial"/>
                <a:cs typeface="Arial"/>
              </a:rPr>
              <a:t>WHY</a:t>
            </a:r>
            <a:r>
              <a:rPr sz="6000" b="1" spc="-240" dirty="0">
                <a:solidFill>
                  <a:srgbClr val="191918"/>
                </a:solidFill>
                <a:latin typeface="Arial"/>
                <a:cs typeface="Arial"/>
              </a:rPr>
              <a:t> </a:t>
            </a:r>
            <a:r>
              <a:rPr sz="6000" b="1" dirty="0">
                <a:solidFill>
                  <a:srgbClr val="191918"/>
                </a:solidFill>
                <a:latin typeface="Arial"/>
                <a:cs typeface="Arial"/>
              </a:rPr>
              <a:t>DO</a:t>
            </a:r>
            <a:r>
              <a:rPr sz="6000" b="1" spc="-140" dirty="0">
                <a:solidFill>
                  <a:srgbClr val="191918"/>
                </a:solidFill>
                <a:latin typeface="Arial"/>
                <a:cs typeface="Arial"/>
              </a:rPr>
              <a:t> </a:t>
            </a:r>
            <a:r>
              <a:rPr sz="6000" b="1" dirty="0">
                <a:solidFill>
                  <a:srgbClr val="191918"/>
                </a:solidFill>
                <a:latin typeface="Arial"/>
                <a:cs typeface="Arial"/>
              </a:rPr>
              <a:t>WE</a:t>
            </a:r>
            <a:r>
              <a:rPr sz="6000" b="1" spc="-140" dirty="0">
                <a:solidFill>
                  <a:srgbClr val="191918"/>
                </a:solidFill>
                <a:latin typeface="Arial"/>
                <a:cs typeface="Arial"/>
              </a:rPr>
              <a:t> </a:t>
            </a:r>
            <a:r>
              <a:rPr sz="6000" b="1" spc="-55" dirty="0">
                <a:solidFill>
                  <a:srgbClr val="191918"/>
                </a:solidFill>
                <a:latin typeface="Arial"/>
                <a:cs typeface="Arial"/>
              </a:rPr>
              <a:t>HAVE</a:t>
            </a:r>
            <a:r>
              <a:rPr sz="6000" b="1" spc="-145" dirty="0">
                <a:solidFill>
                  <a:srgbClr val="191918"/>
                </a:solidFill>
                <a:latin typeface="Arial"/>
                <a:cs typeface="Arial"/>
              </a:rPr>
              <a:t> </a:t>
            </a:r>
            <a:r>
              <a:rPr sz="6000" b="1" spc="-25" dirty="0">
                <a:solidFill>
                  <a:srgbClr val="191918"/>
                </a:solidFill>
                <a:latin typeface="Arial"/>
                <a:cs typeface="Arial"/>
              </a:rPr>
              <a:t>IT?</a:t>
            </a:r>
            <a:endParaRPr lang="en-US" sz="6000" b="1" spc="-25" dirty="0">
              <a:solidFill>
                <a:srgbClr val="191918"/>
              </a:solidFill>
              <a:latin typeface="Arial"/>
              <a:cs typeface="Arial"/>
            </a:endParaRPr>
          </a:p>
          <a:p>
            <a:pPr marL="12700" marR="5080">
              <a:lnSpc>
                <a:spcPct val="108000"/>
              </a:lnSpc>
              <a:spcBef>
                <a:spcPts val="100"/>
              </a:spcBef>
            </a:pPr>
            <a:r>
              <a:rPr lang="en-US" sz="6000" b="1" spc="-25" dirty="0">
                <a:solidFill>
                  <a:srgbClr val="191918"/>
                </a:solidFill>
                <a:latin typeface="Arial"/>
                <a:cs typeface="Arial"/>
              </a:rPr>
              <a:t>HOW DID WE GET HERE?</a:t>
            </a:r>
            <a:endParaRPr sz="6000" dirty="0">
              <a:latin typeface="Arial"/>
              <a:cs typeface="Arial"/>
            </a:endParaRPr>
          </a:p>
        </p:txBody>
      </p:sp>
      <p:sp>
        <p:nvSpPr>
          <p:cNvPr id="4" name="object 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50" dirty="0"/>
              <a:t>3</a:t>
            </a:fld>
            <a:endParaRPr spc="-50" dirty="0"/>
          </a:p>
        </p:txBody>
      </p:sp>
      <p:pic>
        <p:nvPicPr>
          <p:cNvPr id="5" name="Picture 2" descr="Photograph of a bronze memorial plaque with the following words:&#10;&#10;In Loving Memory of &#10;&#10;JEANNE ANN CLERY&#10;&#10;Lest We Forget The Meaning of Her Death,&#10;That We Must Protect One Another,&#10;So That Her Life Will Not Have Been In Vain.&#10;&#10;November 23, 1966 - April 5, 1986">
            <a:extLst>
              <a:ext uri="{FF2B5EF4-FFF2-40B4-BE49-F238E27FC236}">
                <a16:creationId xmlns:a16="http://schemas.microsoft.com/office/drawing/2014/main" id="{2E8B81A6-B515-57C2-424C-28D52011FF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6999" y="4093962"/>
            <a:ext cx="4752975" cy="22602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3545" rIns="0" bIns="0" rtlCol="0">
            <a:spAutoFit/>
          </a:bodyPr>
          <a:lstStyle/>
          <a:p>
            <a:pPr marL="609600" marR="5080">
              <a:lnSpc>
                <a:spcPct val="108000"/>
              </a:lnSpc>
              <a:spcBef>
                <a:spcPts val="100"/>
              </a:spcBef>
            </a:pPr>
            <a:r>
              <a:rPr sz="3400" dirty="0"/>
              <a:t>PLANNING</a:t>
            </a:r>
            <a:r>
              <a:rPr sz="3400" spc="-35" dirty="0"/>
              <a:t> </a:t>
            </a:r>
            <a:r>
              <a:rPr sz="3400" dirty="0"/>
              <a:t>FOR</a:t>
            </a:r>
            <a:r>
              <a:rPr sz="3400" spc="-25" dirty="0"/>
              <a:t> </a:t>
            </a:r>
            <a:r>
              <a:rPr sz="3400" spc="-10" dirty="0"/>
              <a:t>PROTESTS, </a:t>
            </a:r>
            <a:r>
              <a:rPr sz="3400" spc="-30" dirty="0"/>
              <a:t>DEMONSTRATIONS,</a:t>
            </a:r>
            <a:r>
              <a:rPr sz="3400" spc="-125" dirty="0"/>
              <a:t> </a:t>
            </a:r>
            <a:r>
              <a:rPr sz="3400" dirty="0"/>
              <a:t>AND</a:t>
            </a:r>
            <a:r>
              <a:rPr sz="3400" spc="10" dirty="0"/>
              <a:t> </a:t>
            </a:r>
            <a:r>
              <a:rPr sz="3400" spc="-10" dirty="0"/>
              <a:t>ENCAMPMENTS</a:t>
            </a:r>
            <a:endParaRPr sz="3400" dirty="0"/>
          </a:p>
        </p:txBody>
      </p:sp>
      <p:sp>
        <p:nvSpPr>
          <p:cNvPr id="3" name="object 3"/>
          <p:cNvSpPr txBox="1"/>
          <p:nvPr/>
        </p:nvSpPr>
        <p:spPr>
          <a:xfrm>
            <a:off x="899865" y="2659178"/>
            <a:ext cx="3051810" cy="3410585"/>
          </a:xfrm>
          <a:prstGeom prst="rect">
            <a:avLst/>
          </a:prstGeom>
        </p:spPr>
        <p:txBody>
          <a:bodyPr vert="horz" wrap="square" lIns="0" tIns="12700" rIns="0" bIns="0" rtlCol="0">
            <a:spAutoFit/>
          </a:bodyPr>
          <a:lstStyle/>
          <a:p>
            <a:pPr marL="12700" marR="528320">
              <a:lnSpc>
                <a:spcPct val="107900"/>
              </a:lnSpc>
              <a:spcBef>
                <a:spcPts val="100"/>
              </a:spcBef>
            </a:pPr>
            <a:r>
              <a:rPr sz="2400" b="1" dirty="0">
                <a:solidFill>
                  <a:srgbClr val="2278A7"/>
                </a:solidFill>
                <a:latin typeface="Arial"/>
                <a:cs typeface="Arial"/>
              </a:rPr>
              <a:t>GETTING</a:t>
            </a:r>
            <a:r>
              <a:rPr sz="2400" b="1" spc="-35" dirty="0">
                <a:solidFill>
                  <a:srgbClr val="2278A7"/>
                </a:solidFill>
                <a:latin typeface="Arial"/>
                <a:cs typeface="Arial"/>
              </a:rPr>
              <a:t> </a:t>
            </a:r>
            <a:r>
              <a:rPr sz="2400" b="1" spc="-10" dirty="0">
                <a:solidFill>
                  <a:srgbClr val="2278A7"/>
                </a:solidFill>
                <a:latin typeface="Arial"/>
                <a:cs typeface="Arial"/>
              </a:rPr>
              <a:t>READY </a:t>
            </a:r>
            <a:r>
              <a:rPr sz="2400" b="1" dirty="0">
                <a:solidFill>
                  <a:srgbClr val="2278A7"/>
                </a:solidFill>
                <a:latin typeface="Arial"/>
                <a:cs typeface="Arial"/>
              </a:rPr>
              <a:t>TO</a:t>
            </a:r>
            <a:r>
              <a:rPr sz="2400" b="1" spc="-55" dirty="0">
                <a:solidFill>
                  <a:srgbClr val="2278A7"/>
                </a:solidFill>
                <a:latin typeface="Arial"/>
                <a:cs typeface="Arial"/>
              </a:rPr>
              <a:t> </a:t>
            </a:r>
            <a:r>
              <a:rPr sz="2400" b="1" spc="-10" dirty="0">
                <a:solidFill>
                  <a:srgbClr val="2278A7"/>
                </a:solidFill>
                <a:latin typeface="Arial"/>
                <a:cs typeface="Arial"/>
              </a:rPr>
              <a:t>RESPOND</a:t>
            </a:r>
            <a:endParaRPr sz="2400" dirty="0">
              <a:latin typeface="Arial"/>
              <a:cs typeface="Arial"/>
            </a:endParaRPr>
          </a:p>
          <a:p>
            <a:pPr marL="14604" marR="5080">
              <a:lnSpc>
                <a:spcPct val="110000"/>
              </a:lnSpc>
              <a:spcBef>
                <a:spcPts val="515"/>
              </a:spcBef>
            </a:pPr>
            <a:r>
              <a:rPr sz="1600" dirty="0">
                <a:solidFill>
                  <a:srgbClr val="191918"/>
                </a:solidFill>
                <a:latin typeface="Arial"/>
                <a:cs typeface="Arial"/>
              </a:rPr>
              <a:t>Institutions</a:t>
            </a:r>
            <a:r>
              <a:rPr sz="1600" spc="-40" dirty="0">
                <a:solidFill>
                  <a:srgbClr val="191918"/>
                </a:solidFill>
                <a:latin typeface="Arial"/>
                <a:cs typeface="Arial"/>
              </a:rPr>
              <a:t> </a:t>
            </a:r>
            <a:r>
              <a:rPr sz="1600" dirty="0">
                <a:solidFill>
                  <a:srgbClr val="191918"/>
                </a:solidFill>
                <a:latin typeface="Arial"/>
                <a:cs typeface="Arial"/>
              </a:rPr>
              <a:t>of</a:t>
            </a:r>
            <a:r>
              <a:rPr sz="1600" spc="-40" dirty="0">
                <a:solidFill>
                  <a:srgbClr val="191918"/>
                </a:solidFill>
                <a:latin typeface="Arial"/>
                <a:cs typeface="Arial"/>
              </a:rPr>
              <a:t> </a:t>
            </a:r>
            <a:r>
              <a:rPr sz="1600" dirty="0">
                <a:solidFill>
                  <a:srgbClr val="191918"/>
                </a:solidFill>
                <a:latin typeface="Arial"/>
                <a:cs typeface="Arial"/>
              </a:rPr>
              <a:t>higher</a:t>
            </a:r>
            <a:r>
              <a:rPr sz="1600" spc="-40" dirty="0">
                <a:solidFill>
                  <a:srgbClr val="191918"/>
                </a:solidFill>
                <a:latin typeface="Arial"/>
                <a:cs typeface="Arial"/>
              </a:rPr>
              <a:t> </a:t>
            </a:r>
            <a:r>
              <a:rPr sz="1600" dirty="0">
                <a:solidFill>
                  <a:srgbClr val="191918"/>
                </a:solidFill>
                <a:latin typeface="Arial"/>
                <a:cs typeface="Arial"/>
              </a:rPr>
              <a:t>education</a:t>
            </a:r>
            <a:r>
              <a:rPr sz="1600" spc="-35" dirty="0">
                <a:solidFill>
                  <a:srgbClr val="191918"/>
                </a:solidFill>
                <a:latin typeface="Arial"/>
                <a:cs typeface="Arial"/>
              </a:rPr>
              <a:t> </a:t>
            </a:r>
            <a:r>
              <a:rPr sz="1600" spc="-25" dirty="0">
                <a:solidFill>
                  <a:srgbClr val="191918"/>
                </a:solidFill>
                <a:latin typeface="Arial"/>
                <a:cs typeface="Arial"/>
              </a:rPr>
              <a:t>of </a:t>
            </a:r>
            <a:r>
              <a:rPr sz="1600" dirty="0">
                <a:solidFill>
                  <a:srgbClr val="191918"/>
                </a:solidFill>
                <a:latin typeface="Arial"/>
                <a:cs typeface="Arial"/>
              </a:rPr>
              <a:t>all</a:t>
            </a:r>
            <a:r>
              <a:rPr sz="1600" spc="-35" dirty="0">
                <a:solidFill>
                  <a:srgbClr val="191918"/>
                </a:solidFill>
                <a:latin typeface="Arial"/>
                <a:cs typeface="Arial"/>
              </a:rPr>
              <a:t> </a:t>
            </a:r>
            <a:r>
              <a:rPr sz="1600" dirty="0">
                <a:solidFill>
                  <a:srgbClr val="191918"/>
                </a:solidFill>
                <a:latin typeface="Arial"/>
                <a:cs typeface="Arial"/>
              </a:rPr>
              <a:t>types</a:t>
            </a:r>
            <a:r>
              <a:rPr sz="1600" spc="-35" dirty="0">
                <a:solidFill>
                  <a:srgbClr val="191918"/>
                </a:solidFill>
                <a:latin typeface="Arial"/>
                <a:cs typeface="Arial"/>
              </a:rPr>
              <a:t> </a:t>
            </a:r>
            <a:r>
              <a:rPr sz="1600" dirty="0">
                <a:solidFill>
                  <a:srgbClr val="191918"/>
                </a:solidFill>
                <a:latin typeface="Arial"/>
                <a:cs typeface="Arial"/>
              </a:rPr>
              <a:t>are</a:t>
            </a:r>
            <a:r>
              <a:rPr sz="1600" spc="-30" dirty="0">
                <a:solidFill>
                  <a:srgbClr val="191918"/>
                </a:solidFill>
                <a:latin typeface="Arial"/>
                <a:cs typeface="Arial"/>
              </a:rPr>
              <a:t> </a:t>
            </a:r>
            <a:r>
              <a:rPr sz="1600" dirty="0">
                <a:solidFill>
                  <a:srgbClr val="191918"/>
                </a:solidFill>
                <a:latin typeface="Arial"/>
                <a:cs typeface="Arial"/>
              </a:rPr>
              <a:t>experiencing</a:t>
            </a:r>
            <a:r>
              <a:rPr sz="1600" spc="-35" dirty="0">
                <a:solidFill>
                  <a:srgbClr val="191918"/>
                </a:solidFill>
                <a:latin typeface="Arial"/>
                <a:cs typeface="Arial"/>
              </a:rPr>
              <a:t> </a:t>
            </a:r>
            <a:r>
              <a:rPr sz="1600" spc="-50" dirty="0">
                <a:solidFill>
                  <a:srgbClr val="191918"/>
                </a:solidFill>
                <a:latin typeface="Arial"/>
                <a:cs typeface="Arial"/>
              </a:rPr>
              <a:t>a </a:t>
            </a:r>
            <a:r>
              <a:rPr sz="1600" dirty="0">
                <a:solidFill>
                  <a:srgbClr val="191918"/>
                </a:solidFill>
                <a:latin typeface="Arial"/>
                <a:cs typeface="Arial"/>
              </a:rPr>
              <a:t>significant</a:t>
            </a:r>
            <a:r>
              <a:rPr sz="1600" spc="-40" dirty="0">
                <a:solidFill>
                  <a:srgbClr val="191918"/>
                </a:solidFill>
                <a:latin typeface="Arial"/>
                <a:cs typeface="Arial"/>
              </a:rPr>
              <a:t> </a:t>
            </a:r>
            <a:r>
              <a:rPr sz="1600" dirty="0">
                <a:solidFill>
                  <a:srgbClr val="191918"/>
                </a:solidFill>
                <a:latin typeface="Arial"/>
                <a:cs typeface="Arial"/>
              </a:rPr>
              <a:t>increase</a:t>
            </a:r>
            <a:r>
              <a:rPr sz="1600" spc="-35" dirty="0">
                <a:solidFill>
                  <a:srgbClr val="191918"/>
                </a:solidFill>
                <a:latin typeface="Arial"/>
                <a:cs typeface="Arial"/>
              </a:rPr>
              <a:t> </a:t>
            </a:r>
            <a:r>
              <a:rPr sz="1600" dirty="0">
                <a:solidFill>
                  <a:srgbClr val="191918"/>
                </a:solidFill>
                <a:latin typeface="Arial"/>
                <a:cs typeface="Arial"/>
              </a:rPr>
              <a:t>in</a:t>
            </a:r>
            <a:r>
              <a:rPr sz="1600" spc="-35" dirty="0">
                <a:solidFill>
                  <a:srgbClr val="191918"/>
                </a:solidFill>
                <a:latin typeface="Arial"/>
                <a:cs typeface="Arial"/>
              </a:rPr>
              <a:t> </a:t>
            </a:r>
            <a:r>
              <a:rPr sz="1600" dirty="0">
                <a:solidFill>
                  <a:srgbClr val="191918"/>
                </a:solidFill>
                <a:latin typeface="Arial"/>
                <a:cs typeface="Arial"/>
              </a:rPr>
              <a:t>the</a:t>
            </a:r>
            <a:r>
              <a:rPr sz="1600" spc="-35" dirty="0">
                <a:solidFill>
                  <a:srgbClr val="191918"/>
                </a:solidFill>
                <a:latin typeface="Arial"/>
                <a:cs typeface="Arial"/>
              </a:rPr>
              <a:t> </a:t>
            </a:r>
            <a:r>
              <a:rPr sz="1600" spc="-10" dirty="0">
                <a:solidFill>
                  <a:srgbClr val="191918"/>
                </a:solidFill>
                <a:latin typeface="Arial"/>
                <a:cs typeface="Arial"/>
              </a:rPr>
              <a:t>number </a:t>
            </a:r>
            <a:r>
              <a:rPr sz="1600" dirty="0">
                <a:solidFill>
                  <a:srgbClr val="191918"/>
                </a:solidFill>
                <a:latin typeface="Arial"/>
                <a:cs typeface="Arial"/>
              </a:rPr>
              <a:t>and</a:t>
            </a:r>
            <a:r>
              <a:rPr sz="1600" spc="-15" dirty="0">
                <a:solidFill>
                  <a:srgbClr val="191918"/>
                </a:solidFill>
                <a:latin typeface="Arial"/>
                <a:cs typeface="Arial"/>
              </a:rPr>
              <a:t> </a:t>
            </a:r>
            <a:r>
              <a:rPr sz="1600" dirty="0">
                <a:solidFill>
                  <a:srgbClr val="191918"/>
                </a:solidFill>
                <a:latin typeface="Arial"/>
                <a:cs typeface="Arial"/>
              </a:rPr>
              <a:t>intensity</a:t>
            </a:r>
            <a:r>
              <a:rPr sz="1600" spc="-10" dirty="0">
                <a:solidFill>
                  <a:srgbClr val="191918"/>
                </a:solidFill>
                <a:latin typeface="Arial"/>
                <a:cs typeface="Arial"/>
              </a:rPr>
              <a:t> </a:t>
            </a:r>
            <a:r>
              <a:rPr sz="1600" dirty="0">
                <a:solidFill>
                  <a:srgbClr val="191918"/>
                </a:solidFill>
                <a:latin typeface="Arial"/>
                <a:cs typeface="Arial"/>
              </a:rPr>
              <a:t>of</a:t>
            </a:r>
            <a:r>
              <a:rPr sz="1600" spc="-15" dirty="0">
                <a:solidFill>
                  <a:srgbClr val="191918"/>
                </a:solidFill>
                <a:latin typeface="Arial"/>
                <a:cs typeface="Arial"/>
              </a:rPr>
              <a:t> </a:t>
            </a:r>
            <a:r>
              <a:rPr sz="1600" dirty="0">
                <a:solidFill>
                  <a:srgbClr val="191918"/>
                </a:solidFill>
                <a:latin typeface="Arial"/>
                <a:cs typeface="Arial"/>
              </a:rPr>
              <a:t>campus</a:t>
            </a:r>
            <a:r>
              <a:rPr sz="1600" spc="-10" dirty="0">
                <a:solidFill>
                  <a:srgbClr val="191918"/>
                </a:solidFill>
                <a:latin typeface="Arial"/>
                <a:cs typeface="Arial"/>
              </a:rPr>
              <a:t> protests.</a:t>
            </a:r>
            <a:endParaRPr sz="1600" dirty="0">
              <a:latin typeface="Arial"/>
              <a:cs typeface="Arial"/>
            </a:endParaRPr>
          </a:p>
          <a:p>
            <a:pPr marL="12700" marR="343535">
              <a:lnSpc>
                <a:spcPct val="110000"/>
              </a:lnSpc>
              <a:spcBef>
                <a:spcPts val="915"/>
              </a:spcBef>
            </a:pPr>
            <a:r>
              <a:rPr sz="1600" dirty="0">
                <a:solidFill>
                  <a:srgbClr val="191918"/>
                </a:solidFill>
                <a:latin typeface="Arial"/>
                <a:cs typeface="Arial"/>
              </a:rPr>
              <a:t>All</a:t>
            </a:r>
            <a:r>
              <a:rPr sz="1600" spc="-20" dirty="0">
                <a:solidFill>
                  <a:srgbClr val="191918"/>
                </a:solidFill>
                <a:latin typeface="Arial"/>
                <a:cs typeface="Arial"/>
              </a:rPr>
              <a:t> </a:t>
            </a:r>
            <a:r>
              <a:rPr sz="1600" dirty="0">
                <a:solidFill>
                  <a:srgbClr val="191918"/>
                </a:solidFill>
                <a:latin typeface="Arial"/>
                <a:cs typeface="Arial"/>
              </a:rPr>
              <a:t>schools</a:t>
            </a:r>
            <a:r>
              <a:rPr sz="1600" spc="-20" dirty="0">
                <a:solidFill>
                  <a:srgbClr val="191918"/>
                </a:solidFill>
                <a:latin typeface="Arial"/>
                <a:cs typeface="Arial"/>
              </a:rPr>
              <a:t> </a:t>
            </a:r>
            <a:r>
              <a:rPr sz="1600" dirty="0">
                <a:solidFill>
                  <a:srgbClr val="191918"/>
                </a:solidFill>
                <a:latin typeface="Arial"/>
                <a:cs typeface="Arial"/>
              </a:rPr>
              <a:t>must</a:t>
            </a:r>
            <a:r>
              <a:rPr sz="1600" spc="-15" dirty="0">
                <a:solidFill>
                  <a:srgbClr val="191918"/>
                </a:solidFill>
                <a:latin typeface="Arial"/>
                <a:cs typeface="Arial"/>
              </a:rPr>
              <a:t> </a:t>
            </a:r>
            <a:r>
              <a:rPr sz="1600" dirty="0">
                <a:solidFill>
                  <a:srgbClr val="191918"/>
                </a:solidFill>
                <a:latin typeface="Arial"/>
                <a:cs typeface="Arial"/>
              </a:rPr>
              <a:t>be</a:t>
            </a:r>
            <a:r>
              <a:rPr sz="1600" spc="-20" dirty="0">
                <a:solidFill>
                  <a:srgbClr val="191918"/>
                </a:solidFill>
                <a:latin typeface="Arial"/>
                <a:cs typeface="Arial"/>
              </a:rPr>
              <a:t> </a:t>
            </a:r>
            <a:r>
              <a:rPr sz="1600" dirty="0">
                <a:solidFill>
                  <a:srgbClr val="191918"/>
                </a:solidFill>
                <a:latin typeface="Arial"/>
                <a:cs typeface="Arial"/>
              </a:rPr>
              <a:t>ready</a:t>
            </a:r>
            <a:r>
              <a:rPr sz="1600" spc="-15" dirty="0">
                <a:solidFill>
                  <a:srgbClr val="191918"/>
                </a:solidFill>
                <a:latin typeface="Arial"/>
                <a:cs typeface="Arial"/>
              </a:rPr>
              <a:t> </a:t>
            </a:r>
            <a:r>
              <a:rPr sz="1600" spc="-25" dirty="0">
                <a:solidFill>
                  <a:srgbClr val="191918"/>
                </a:solidFill>
                <a:latin typeface="Arial"/>
                <a:cs typeface="Arial"/>
              </a:rPr>
              <a:t>to </a:t>
            </a:r>
            <a:r>
              <a:rPr sz="1600" dirty="0">
                <a:solidFill>
                  <a:srgbClr val="191918"/>
                </a:solidFill>
                <a:latin typeface="Arial"/>
                <a:cs typeface="Arial"/>
              </a:rPr>
              <a:t>respond</a:t>
            </a:r>
            <a:r>
              <a:rPr sz="1600" spc="-25" dirty="0">
                <a:solidFill>
                  <a:srgbClr val="191918"/>
                </a:solidFill>
                <a:latin typeface="Arial"/>
                <a:cs typeface="Arial"/>
              </a:rPr>
              <a:t> </a:t>
            </a:r>
            <a:r>
              <a:rPr sz="1600" dirty="0">
                <a:solidFill>
                  <a:srgbClr val="191918"/>
                </a:solidFill>
                <a:latin typeface="Arial"/>
                <a:cs typeface="Arial"/>
              </a:rPr>
              <a:t>in</a:t>
            </a:r>
            <a:r>
              <a:rPr sz="1600" spc="-20" dirty="0">
                <a:solidFill>
                  <a:srgbClr val="191918"/>
                </a:solidFill>
                <a:latin typeface="Arial"/>
                <a:cs typeface="Arial"/>
              </a:rPr>
              <a:t> </a:t>
            </a:r>
            <a:r>
              <a:rPr sz="1600" dirty="0">
                <a:solidFill>
                  <a:srgbClr val="191918"/>
                </a:solidFill>
                <a:latin typeface="Arial"/>
                <a:cs typeface="Arial"/>
              </a:rPr>
              <a:t>a</a:t>
            </a:r>
            <a:r>
              <a:rPr sz="1600" spc="-20" dirty="0">
                <a:solidFill>
                  <a:srgbClr val="191918"/>
                </a:solidFill>
                <a:latin typeface="Arial"/>
                <a:cs typeface="Arial"/>
              </a:rPr>
              <a:t> </a:t>
            </a:r>
            <a:r>
              <a:rPr sz="1600" dirty="0">
                <a:solidFill>
                  <a:srgbClr val="191918"/>
                </a:solidFill>
                <a:latin typeface="Arial"/>
                <a:cs typeface="Arial"/>
              </a:rPr>
              <a:t>manner</a:t>
            </a:r>
            <a:r>
              <a:rPr sz="1600" spc="-20" dirty="0">
                <a:solidFill>
                  <a:srgbClr val="191918"/>
                </a:solidFill>
                <a:latin typeface="Arial"/>
                <a:cs typeface="Arial"/>
              </a:rPr>
              <a:t> </a:t>
            </a:r>
            <a:r>
              <a:rPr sz="1600" dirty="0">
                <a:solidFill>
                  <a:srgbClr val="191918"/>
                </a:solidFill>
                <a:latin typeface="Arial"/>
                <a:cs typeface="Arial"/>
              </a:rPr>
              <a:t>that</a:t>
            </a:r>
            <a:r>
              <a:rPr sz="1600" spc="-20" dirty="0">
                <a:solidFill>
                  <a:srgbClr val="191918"/>
                </a:solidFill>
                <a:latin typeface="Arial"/>
                <a:cs typeface="Arial"/>
              </a:rPr>
              <a:t> will </a:t>
            </a:r>
            <a:r>
              <a:rPr sz="1600" dirty="0">
                <a:solidFill>
                  <a:srgbClr val="191918"/>
                </a:solidFill>
                <a:latin typeface="Arial"/>
                <a:cs typeface="Arial"/>
              </a:rPr>
              <a:t>mitigate</a:t>
            </a:r>
            <a:r>
              <a:rPr sz="1600" spc="-30" dirty="0">
                <a:solidFill>
                  <a:srgbClr val="191918"/>
                </a:solidFill>
                <a:latin typeface="Arial"/>
                <a:cs typeface="Arial"/>
              </a:rPr>
              <a:t> </a:t>
            </a:r>
            <a:r>
              <a:rPr sz="1600" dirty="0">
                <a:solidFill>
                  <a:srgbClr val="191918"/>
                </a:solidFill>
                <a:latin typeface="Arial"/>
                <a:cs typeface="Arial"/>
              </a:rPr>
              <a:t>safety</a:t>
            </a:r>
            <a:r>
              <a:rPr sz="1600" spc="-25" dirty="0">
                <a:solidFill>
                  <a:srgbClr val="191918"/>
                </a:solidFill>
                <a:latin typeface="Arial"/>
                <a:cs typeface="Arial"/>
              </a:rPr>
              <a:t> </a:t>
            </a:r>
            <a:r>
              <a:rPr sz="1600" dirty="0">
                <a:solidFill>
                  <a:srgbClr val="191918"/>
                </a:solidFill>
                <a:latin typeface="Arial"/>
                <a:cs typeface="Arial"/>
              </a:rPr>
              <a:t>risks</a:t>
            </a:r>
            <a:r>
              <a:rPr sz="1600" spc="-30" dirty="0">
                <a:solidFill>
                  <a:srgbClr val="191918"/>
                </a:solidFill>
                <a:latin typeface="Arial"/>
                <a:cs typeface="Arial"/>
              </a:rPr>
              <a:t> </a:t>
            </a:r>
            <a:r>
              <a:rPr sz="1600" dirty="0">
                <a:solidFill>
                  <a:srgbClr val="191918"/>
                </a:solidFill>
                <a:latin typeface="Arial"/>
                <a:cs typeface="Arial"/>
              </a:rPr>
              <a:t>and</a:t>
            </a:r>
            <a:r>
              <a:rPr sz="1600" spc="-25" dirty="0">
                <a:solidFill>
                  <a:srgbClr val="191918"/>
                </a:solidFill>
                <a:latin typeface="Arial"/>
                <a:cs typeface="Arial"/>
              </a:rPr>
              <a:t> </a:t>
            </a:r>
            <a:r>
              <a:rPr sz="1600" spc="-10" dirty="0">
                <a:solidFill>
                  <a:srgbClr val="191918"/>
                </a:solidFill>
                <a:latin typeface="Arial"/>
                <a:cs typeface="Arial"/>
              </a:rPr>
              <a:t>limit </a:t>
            </a:r>
            <a:r>
              <a:rPr sz="1600" dirty="0">
                <a:solidFill>
                  <a:srgbClr val="191918"/>
                </a:solidFill>
                <a:latin typeface="Arial"/>
                <a:cs typeface="Arial"/>
              </a:rPr>
              <a:t>disruptions</a:t>
            </a:r>
            <a:r>
              <a:rPr sz="1600" spc="-15" dirty="0">
                <a:solidFill>
                  <a:srgbClr val="191918"/>
                </a:solidFill>
                <a:latin typeface="Arial"/>
                <a:cs typeface="Arial"/>
              </a:rPr>
              <a:t> </a:t>
            </a:r>
            <a:r>
              <a:rPr sz="1600" dirty="0">
                <a:solidFill>
                  <a:srgbClr val="191918"/>
                </a:solidFill>
                <a:latin typeface="Arial"/>
                <a:cs typeface="Arial"/>
              </a:rPr>
              <a:t>to</a:t>
            </a:r>
            <a:r>
              <a:rPr sz="1600" spc="-15" dirty="0">
                <a:solidFill>
                  <a:srgbClr val="191918"/>
                </a:solidFill>
                <a:latin typeface="Arial"/>
                <a:cs typeface="Arial"/>
              </a:rPr>
              <a:t> </a:t>
            </a:r>
            <a:r>
              <a:rPr sz="1600" dirty="0">
                <a:solidFill>
                  <a:srgbClr val="191918"/>
                </a:solidFill>
                <a:latin typeface="Arial"/>
                <a:cs typeface="Arial"/>
              </a:rPr>
              <a:t>campus</a:t>
            </a:r>
            <a:r>
              <a:rPr sz="1600" spc="-10" dirty="0">
                <a:solidFill>
                  <a:srgbClr val="191918"/>
                </a:solidFill>
                <a:latin typeface="Arial"/>
                <a:cs typeface="Arial"/>
              </a:rPr>
              <a:t> </a:t>
            </a:r>
            <a:r>
              <a:rPr sz="1600" dirty="0">
                <a:solidFill>
                  <a:srgbClr val="191918"/>
                </a:solidFill>
                <a:latin typeface="Arial"/>
                <a:cs typeface="Arial"/>
              </a:rPr>
              <a:t>life</a:t>
            </a:r>
            <a:r>
              <a:rPr sz="1600" spc="-15" dirty="0">
                <a:solidFill>
                  <a:srgbClr val="191918"/>
                </a:solidFill>
                <a:latin typeface="Arial"/>
                <a:cs typeface="Arial"/>
              </a:rPr>
              <a:t> </a:t>
            </a:r>
            <a:r>
              <a:rPr sz="1600" spc="-25" dirty="0">
                <a:solidFill>
                  <a:srgbClr val="191918"/>
                </a:solidFill>
                <a:latin typeface="Arial"/>
                <a:cs typeface="Arial"/>
              </a:rPr>
              <a:t>and </a:t>
            </a:r>
            <a:r>
              <a:rPr sz="1600" dirty="0">
                <a:solidFill>
                  <a:srgbClr val="191918"/>
                </a:solidFill>
                <a:latin typeface="Arial"/>
                <a:cs typeface="Arial"/>
              </a:rPr>
              <a:t>the</a:t>
            </a:r>
            <a:r>
              <a:rPr sz="1600" spc="-45" dirty="0">
                <a:solidFill>
                  <a:srgbClr val="191918"/>
                </a:solidFill>
                <a:latin typeface="Arial"/>
                <a:cs typeface="Arial"/>
              </a:rPr>
              <a:t> </a:t>
            </a:r>
            <a:r>
              <a:rPr sz="1600" dirty="0">
                <a:solidFill>
                  <a:srgbClr val="191918"/>
                </a:solidFill>
                <a:latin typeface="Arial"/>
                <a:cs typeface="Arial"/>
              </a:rPr>
              <a:t>education</a:t>
            </a:r>
            <a:r>
              <a:rPr sz="1600" spc="-40" dirty="0">
                <a:solidFill>
                  <a:srgbClr val="191918"/>
                </a:solidFill>
                <a:latin typeface="Arial"/>
                <a:cs typeface="Arial"/>
              </a:rPr>
              <a:t> </a:t>
            </a:r>
            <a:r>
              <a:rPr sz="1600" spc="-10" dirty="0">
                <a:solidFill>
                  <a:srgbClr val="191918"/>
                </a:solidFill>
                <a:latin typeface="Arial"/>
                <a:cs typeface="Arial"/>
              </a:rPr>
              <a:t>process.</a:t>
            </a:r>
            <a:endParaRPr sz="1600" dirty="0">
              <a:latin typeface="Arial"/>
              <a:cs typeface="Arial"/>
            </a:endParaRPr>
          </a:p>
        </p:txBody>
      </p:sp>
      <p:sp>
        <p:nvSpPr>
          <p:cNvPr id="4" name="object 4"/>
          <p:cNvSpPr txBox="1"/>
          <p:nvPr/>
        </p:nvSpPr>
        <p:spPr>
          <a:xfrm>
            <a:off x="11694450" y="6330739"/>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29</a:t>
            </a:r>
            <a:endParaRPr sz="750" dirty="0">
              <a:latin typeface="Arial"/>
              <a:cs typeface="Arial"/>
            </a:endParaRPr>
          </a:p>
        </p:txBody>
      </p:sp>
      <p:sp>
        <p:nvSpPr>
          <p:cNvPr id="5" name="object 5"/>
          <p:cNvSpPr txBox="1"/>
          <p:nvPr/>
        </p:nvSpPr>
        <p:spPr>
          <a:xfrm>
            <a:off x="4691805" y="1631555"/>
            <a:ext cx="6768465" cy="4789805"/>
          </a:xfrm>
          <a:prstGeom prst="rect">
            <a:avLst/>
          </a:prstGeom>
        </p:spPr>
        <p:txBody>
          <a:bodyPr vert="horz" wrap="square" lIns="0" tIns="109220" rIns="0" bIns="0" rtlCol="0">
            <a:spAutoFit/>
          </a:bodyPr>
          <a:lstStyle/>
          <a:p>
            <a:pPr marL="469265" indent="-379730">
              <a:lnSpc>
                <a:spcPct val="100000"/>
              </a:lnSpc>
              <a:spcBef>
                <a:spcPts val="860"/>
              </a:spcBef>
              <a:buClr>
                <a:srgbClr val="3EA11B"/>
              </a:buClr>
              <a:buChar char="•"/>
              <a:tabLst>
                <a:tab pos="469265" algn="l"/>
              </a:tabLst>
            </a:pPr>
            <a:r>
              <a:rPr sz="2000" dirty="0">
                <a:solidFill>
                  <a:srgbClr val="191918"/>
                </a:solidFill>
                <a:latin typeface="Arial"/>
                <a:cs typeface="Arial"/>
              </a:rPr>
              <a:t>Facilitate</a:t>
            </a:r>
            <a:r>
              <a:rPr sz="2000" spc="-40" dirty="0">
                <a:solidFill>
                  <a:srgbClr val="191918"/>
                </a:solidFill>
                <a:latin typeface="Arial"/>
                <a:cs typeface="Arial"/>
              </a:rPr>
              <a:t> </a:t>
            </a:r>
            <a:r>
              <a:rPr sz="2000" dirty="0">
                <a:solidFill>
                  <a:srgbClr val="191918"/>
                </a:solidFill>
                <a:latin typeface="Arial"/>
                <a:cs typeface="Arial"/>
              </a:rPr>
              <a:t>campus</a:t>
            </a:r>
            <a:r>
              <a:rPr sz="2000" spc="-35" dirty="0">
                <a:solidFill>
                  <a:srgbClr val="191918"/>
                </a:solidFill>
                <a:latin typeface="Arial"/>
                <a:cs typeface="Arial"/>
              </a:rPr>
              <a:t> </a:t>
            </a:r>
            <a:r>
              <a:rPr sz="2000" dirty="0">
                <a:solidFill>
                  <a:srgbClr val="191918"/>
                </a:solidFill>
                <a:latin typeface="Arial"/>
                <a:cs typeface="Arial"/>
              </a:rPr>
              <a:t>conversations</a:t>
            </a:r>
            <a:r>
              <a:rPr sz="2000" spc="-35" dirty="0">
                <a:solidFill>
                  <a:srgbClr val="191918"/>
                </a:solidFill>
                <a:latin typeface="Arial"/>
                <a:cs typeface="Arial"/>
              </a:rPr>
              <a:t> </a:t>
            </a:r>
            <a:r>
              <a:rPr sz="2000" dirty="0">
                <a:solidFill>
                  <a:srgbClr val="191918"/>
                </a:solidFill>
                <a:latin typeface="Arial"/>
                <a:cs typeface="Arial"/>
              </a:rPr>
              <a:t>on</a:t>
            </a:r>
            <a:r>
              <a:rPr sz="2000" spc="-35" dirty="0">
                <a:solidFill>
                  <a:srgbClr val="191918"/>
                </a:solidFill>
                <a:latin typeface="Arial"/>
                <a:cs typeface="Arial"/>
              </a:rPr>
              <a:t> </a:t>
            </a:r>
            <a:r>
              <a:rPr sz="2000" dirty="0">
                <a:solidFill>
                  <a:srgbClr val="191918"/>
                </a:solidFill>
                <a:latin typeface="Arial"/>
                <a:cs typeface="Arial"/>
              </a:rPr>
              <a:t>key</a:t>
            </a:r>
            <a:r>
              <a:rPr sz="2000" spc="-35" dirty="0">
                <a:solidFill>
                  <a:srgbClr val="191918"/>
                </a:solidFill>
                <a:latin typeface="Arial"/>
                <a:cs typeface="Arial"/>
              </a:rPr>
              <a:t> </a:t>
            </a:r>
            <a:r>
              <a:rPr sz="2000" spc="-10" dirty="0">
                <a:solidFill>
                  <a:srgbClr val="191918"/>
                </a:solidFill>
                <a:latin typeface="Arial"/>
                <a:cs typeface="Arial"/>
              </a:rPr>
              <a:t>issues</a:t>
            </a:r>
            <a:endParaRPr sz="2000" dirty="0">
              <a:latin typeface="Arial"/>
              <a:cs typeface="Arial"/>
            </a:endParaRPr>
          </a:p>
          <a:p>
            <a:pPr marL="469265" indent="-379730">
              <a:lnSpc>
                <a:spcPct val="100000"/>
              </a:lnSpc>
              <a:spcBef>
                <a:spcPts val="760"/>
              </a:spcBef>
              <a:buClr>
                <a:srgbClr val="3EA11B"/>
              </a:buClr>
              <a:buChar char="•"/>
              <a:tabLst>
                <a:tab pos="469265" algn="l"/>
              </a:tabLst>
            </a:pPr>
            <a:r>
              <a:rPr sz="2000" dirty="0">
                <a:solidFill>
                  <a:srgbClr val="191918"/>
                </a:solidFill>
                <a:latin typeface="Arial"/>
                <a:cs typeface="Arial"/>
              </a:rPr>
              <a:t>Communicate</a:t>
            </a:r>
            <a:r>
              <a:rPr sz="2000" spc="-60" dirty="0">
                <a:solidFill>
                  <a:srgbClr val="191918"/>
                </a:solidFill>
                <a:latin typeface="Arial"/>
                <a:cs typeface="Arial"/>
              </a:rPr>
              <a:t> </a:t>
            </a:r>
            <a:r>
              <a:rPr sz="2000" dirty="0">
                <a:solidFill>
                  <a:srgbClr val="191918"/>
                </a:solidFill>
                <a:latin typeface="Arial"/>
                <a:cs typeface="Arial"/>
              </a:rPr>
              <a:t>expectations</a:t>
            </a:r>
            <a:r>
              <a:rPr sz="2000" spc="-55" dirty="0">
                <a:solidFill>
                  <a:srgbClr val="191918"/>
                </a:solidFill>
                <a:latin typeface="Arial"/>
                <a:cs typeface="Arial"/>
              </a:rPr>
              <a:t> </a:t>
            </a:r>
            <a:r>
              <a:rPr sz="2000" dirty="0">
                <a:solidFill>
                  <a:srgbClr val="191918"/>
                </a:solidFill>
                <a:latin typeface="Arial"/>
                <a:cs typeface="Arial"/>
              </a:rPr>
              <a:t>&amp;</a:t>
            </a:r>
            <a:r>
              <a:rPr sz="2000" spc="-60" dirty="0">
                <a:solidFill>
                  <a:srgbClr val="191918"/>
                </a:solidFill>
                <a:latin typeface="Arial"/>
                <a:cs typeface="Arial"/>
              </a:rPr>
              <a:t> </a:t>
            </a:r>
            <a:r>
              <a:rPr sz="2000" dirty="0">
                <a:solidFill>
                  <a:srgbClr val="191918"/>
                </a:solidFill>
                <a:latin typeface="Arial"/>
                <a:cs typeface="Arial"/>
              </a:rPr>
              <a:t>Mission,</a:t>
            </a:r>
            <a:r>
              <a:rPr sz="2000" spc="-55" dirty="0">
                <a:solidFill>
                  <a:srgbClr val="191918"/>
                </a:solidFill>
                <a:latin typeface="Arial"/>
                <a:cs typeface="Arial"/>
              </a:rPr>
              <a:t> </a:t>
            </a:r>
            <a:r>
              <a:rPr sz="2000" dirty="0">
                <a:solidFill>
                  <a:srgbClr val="191918"/>
                </a:solidFill>
                <a:latin typeface="Arial"/>
                <a:cs typeface="Arial"/>
              </a:rPr>
              <a:t>Vision,</a:t>
            </a:r>
            <a:r>
              <a:rPr sz="2000" spc="-55" dirty="0">
                <a:solidFill>
                  <a:srgbClr val="191918"/>
                </a:solidFill>
                <a:latin typeface="Arial"/>
                <a:cs typeface="Arial"/>
              </a:rPr>
              <a:t> </a:t>
            </a:r>
            <a:r>
              <a:rPr sz="2000" dirty="0">
                <a:solidFill>
                  <a:srgbClr val="191918"/>
                </a:solidFill>
                <a:latin typeface="Arial"/>
                <a:cs typeface="Arial"/>
              </a:rPr>
              <a:t>&amp;</a:t>
            </a:r>
            <a:r>
              <a:rPr sz="2000" spc="-60" dirty="0">
                <a:solidFill>
                  <a:srgbClr val="191918"/>
                </a:solidFill>
                <a:latin typeface="Arial"/>
                <a:cs typeface="Arial"/>
              </a:rPr>
              <a:t> </a:t>
            </a:r>
            <a:r>
              <a:rPr sz="2000" spc="-10" dirty="0">
                <a:solidFill>
                  <a:srgbClr val="191918"/>
                </a:solidFill>
                <a:latin typeface="Arial"/>
                <a:cs typeface="Arial"/>
              </a:rPr>
              <a:t>Values</a:t>
            </a:r>
            <a:endParaRPr sz="2000" dirty="0">
              <a:latin typeface="Arial"/>
              <a:cs typeface="Arial"/>
            </a:endParaRPr>
          </a:p>
          <a:p>
            <a:pPr marL="469265" marR="712470" indent="-381000">
              <a:lnSpc>
                <a:spcPct val="108000"/>
              </a:lnSpc>
              <a:spcBef>
                <a:spcPts val="835"/>
              </a:spcBef>
              <a:buClr>
                <a:srgbClr val="3EA11B"/>
              </a:buClr>
              <a:buChar char="•"/>
              <a:tabLst>
                <a:tab pos="469265" algn="l"/>
              </a:tabLst>
            </a:pPr>
            <a:r>
              <a:rPr sz="2000" dirty="0">
                <a:solidFill>
                  <a:srgbClr val="191918"/>
                </a:solidFill>
                <a:latin typeface="Arial"/>
                <a:cs typeface="Arial"/>
              </a:rPr>
              <a:t>Educate</a:t>
            </a:r>
            <a:r>
              <a:rPr sz="2000" spc="-35" dirty="0">
                <a:solidFill>
                  <a:srgbClr val="191918"/>
                </a:solidFill>
                <a:latin typeface="Arial"/>
                <a:cs typeface="Arial"/>
              </a:rPr>
              <a:t> </a:t>
            </a:r>
            <a:r>
              <a:rPr sz="2000" dirty="0">
                <a:solidFill>
                  <a:srgbClr val="191918"/>
                </a:solidFill>
                <a:latin typeface="Arial"/>
                <a:cs typeface="Arial"/>
              </a:rPr>
              <a:t>community</a:t>
            </a:r>
            <a:r>
              <a:rPr sz="2000" spc="-30" dirty="0">
                <a:solidFill>
                  <a:srgbClr val="191918"/>
                </a:solidFill>
                <a:latin typeface="Arial"/>
                <a:cs typeface="Arial"/>
              </a:rPr>
              <a:t> </a:t>
            </a:r>
            <a:r>
              <a:rPr sz="2000" dirty="0">
                <a:solidFill>
                  <a:srgbClr val="191918"/>
                </a:solidFill>
                <a:latin typeface="Arial"/>
                <a:cs typeface="Arial"/>
              </a:rPr>
              <a:t>on</a:t>
            </a:r>
            <a:r>
              <a:rPr sz="2000" spc="-30" dirty="0">
                <a:solidFill>
                  <a:srgbClr val="191918"/>
                </a:solidFill>
                <a:latin typeface="Arial"/>
                <a:cs typeface="Arial"/>
              </a:rPr>
              <a:t> </a:t>
            </a:r>
            <a:r>
              <a:rPr sz="2000" dirty="0">
                <a:solidFill>
                  <a:srgbClr val="191918"/>
                </a:solidFill>
                <a:latin typeface="Arial"/>
                <a:cs typeface="Arial"/>
              </a:rPr>
              <a:t>the</a:t>
            </a:r>
            <a:r>
              <a:rPr sz="2000" spc="-35" dirty="0">
                <a:solidFill>
                  <a:srgbClr val="191918"/>
                </a:solidFill>
                <a:latin typeface="Arial"/>
                <a:cs typeface="Arial"/>
              </a:rPr>
              <a:t> </a:t>
            </a:r>
            <a:r>
              <a:rPr sz="2000" dirty="0">
                <a:solidFill>
                  <a:srgbClr val="191918"/>
                </a:solidFill>
                <a:latin typeface="Arial"/>
                <a:cs typeface="Arial"/>
              </a:rPr>
              <a:t>1</a:t>
            </a:r>
            <a:r>
              <a:rPr sz="1950" baseline="32051" dirty="0">
                <a:solidFill>
                  <a:srgbClr val="191918"/>
                </a:solidFill>
                <a:latin typeface="Arial"/>
                <a:cs typeface="Arial"/>
              </a:rPr>
              <a:t>st</a:t>
            </a:r>
            <a:r>
              <a:rPr sz="1950" spc="-22" baseline="32051" dirty="0">
                <a:solidFill>
                  <a:srgbClr val="191918"/>
                </a:solidFill>
                <a:latin typeface="Arial"/>
                <a:cs typeface="Arial"/>
              </a:rPr>
              <a:t> </a:t>
            </a:r>
            <a:r>
              <a:rPr sz="2000" dirty="0">
                <a:solidFill>
                  <a:srgbClr val="191918"/>
                </a:solidFill>
                <a:latin typeface="Arial"/>
                <a:cs typeface="Arial"/>
              </a:rPr>
              <a:t>Amendment</a:t>
            </a:r>
            <a:r>
              <a:rPr sz="2000" spc="-35" dirty="0">
                <a:solidFill>
                  <a:srgbClr val="191918"/>
                </a:solidFill>
                <a:latin typeface="Arial"/>
                <a:cs typeface="Arial"/>
              </a:rPr>
              <a:t> </a:t>
            </a:r>
            <a:r>
              <a:rPr sz="2000" dirty="0">
                <a:solidFill>
                  <a:srgbClr val="191918"/>
                </a:solidFill>
                <a:latin typeface="Arial"/>
                <a:cs typeface="Arial"/>
              </a:rPr>
              <a:t>and</a:t>
            </a:r>
            <a:r>
              <a:rPr sz="2000" spc="-30" dirty="0">
                <a:solidFill>
                  <a:srgbClr val="191918"/>
                </a:solidFill>
                <a:latin typeface="Arial"/>
                <a:cs typeface="Arial"/>
              </a:rPr>
              <a:t> </a:t>
            </a:r>
            <a:r>
              <a:rPr sz="2000" spc="-25" dirty="0">
                <a:solidFill>
                  <a:srgbClr val="191918"/>
                </a:solidFill>
                <a:latin typeface="Arial"/>
                <a:cs typeface="Arial"/>
              </a:rPr>
              <a:t>its </a:t>
            </a:r>
            <a:r>
              <a:rPr sz="2000" spc="-10" dirty="0">
                <a:solidFill>
                  <a:srgbClr val="191918"/>
                </a:solidFill>
                <a:latin typeface="Arial"/>
                <a:cs typeface="Arial"/>
              </a:rPr>
              <a:t>limitation,</a:t>
            </a:r>
            <a:r>
              <a:rPr sz="2000" spc="-45" dirty="0">
                <a:solidFill>
                  <a:srgbClr val="191918"/>
                </a:solidFill>
                <a:latin typeface="Arial"/>
                <a:cs typeface="Arial"/>
              </a:rPr>
              <a:t> </a:t>
            </a:r>
            <a:r>
              <a:rPr sz="2000" dirty="0">
                <a:solidFill>
                  <a:srgbClr val="191918"/>
                </a:solidFill>
                <a:latin typeface="Arial"/>
                <a:cs typeface="Arial"/>
              </a:rPr>
              <a:t>related</a:t>
            </a:r>
            <a:r>
              <a:rPr sz="2000" spc="-45" dirty="0">
                <a:solidFill>
                  <a:srgbClr val="191918"/>
                </a:solidFill>
                <a:latin typeface="Arial"/>
                <a:cs typeface="Arial"/>
              </a:rPr>
              <a:t> </a:t>
            </a:r>
            <a:r>
              <a:rPr sz="2000" dirty="0">
                <a:solidFill>
                  <a:srgbClr val="191918"/>
                </a:solidFill>
                <a:latin typeface="Arial"/>
                <a:cs typeface="Arial"/>
              </a:rPr>
              <a:t>laws,</a:t>
            </a:r>
            <a:r>
              <a:rPr sz="2000" spc="-45" dirty="0">
                <a:solidFill>
                  <a:srgbClr val="191918"/>
                </a:solidFill>
                <a:latin typeface="Arial"/>
                <a:cs typeface="Arial"/>
              </a:rPr>
              <a:t> </a:t>
            </a:r>
            <a:r>
              <a:rPr sz="2000" dirty="0">
                <a:solidFill>
                  <a:srgbClr val="191918"/>
                </a:solidFill>
                <a:latin typeface="Arial"/>
                <a:cs typeface="Arial"/>
              </a:rPr>
              <a:t>and</a:t>
            </a:r>
            <a:r>
              <a:rPr sz="2000" spc="-40" dirty="0">
                <a:solidFill>
                  <a:srgbClr val="191918"/>
                </a:solidFill>
                <a:latin typeface="Arial"/>
                <a:cs typeface="Arial"/>
              </a:rPr>
              <a:t> </a:t>
            </a:r>
            <a:r>
              <a:rPr sz="2000" spc="-10" dirty="0">
                <a:solidFill>
                  <a:srgbClr val="191918"/>
                </a:solidFill>
                <a:latin typeface="Arial"/>
                <a:cs typeface="Arial"/>
              </a:rPr>
              <a:t>institutional</a:t>
            </a:r>
            <a:r>
              <a:rPr sz="2000" spc="-45" dirty="0">
                <a:solidFill>
                  <a:srgbClr val="191918"/>
                </a:solidFill>
                <a:latin typeface="Arial"/>
                <a:cs typeface="Arial"/>
              </a:rPr>
              <a:t> </a:t>
            </a:r>
            <a:r>
              <a:rPr sz="2000" spc="-10" dirty="0">
                <a:solidFill>
                  <a:srgbClr val="191918"/>
                </a:solidFill>
                <a:latin typeface="Arial"/>
                <a:cs typeface="Arial"/>
              </a:rPr>
              <a:t>policies</a:t>
            </a:r>
            <a:endParaRPr sz="2000" dirty="0">
              <a:latin typeface="Arial"/>
              <a:cs typeface="Arial"/>
            </a:endParaRPr>
          </a:p>
          <a:p>
            <a:pPr marL="469265" marR="650240" indent="-381000">
              <a:lnSpc>
                <a:spcPct val="108000"/>
              </a:lnSpc>
              <a:spcBef>
                <a:spcPts val="1000"/>
              </a:spcBef>
              <a:buClr>
                <a:srgbClr val="3EA11B"/>
              </a:buClr>
              <a:buChar char="•"/>
              <a:tabLst>
                <a:tab pos="469265" algn="l"/>
              </a:tabLst>
            </a:pPr>
            <a:r>
              <a:rPr sz="2000" dirty="0">
                <a:solidFill>
                  <a:srgbClr val="191918"/>
                </a:solidFill>
                <a:latin typeface="Arial"/>
                <a:cs typeface="Arial"/>
              </a:rPr>
              <a:t>Alignment,</a:t>
            </a:r>
            <a:r>
              <a:rPr sz="2000" spc="-60" dirty="0">
                <a:solidFill>
                  <a:srgbClr val="191918"/>
                </a:solidFill>
                <a:latin typeface="Arial"/>
                <a:cs typeface="Arial"/>
              </a:rPr>
              <a:t> </a:t>
            </a:r>
            <a:r>
              <a:rPr sz="2000" dirty="0">
                <a:solidFill>
                  <a:srgbClr val="191918"/>
                </a:solidFill>
                <a:latin typeface="Arial"/>
                <a:cs typeface="Arial"/>
              </a:rPr>
              <a:t>communications,</a:t>
            </a:r>
            <a:r>
              <a:rPr sz="2000" spc="-55" dirty="0">
                <a:solidFill>
                  <a:srgbClr val="191918"/>
                </a:solidFill>
                <a:latin typeface="Arial"/>
                <a:cs typeface="Arial"/>
              </a:rPr>
              <a:t> </a:t>
            </a:r>
            <a:r>
              <a:rPr sz="2000" dirty="0">
                <a:solidFill>
                  <a:srgbClr val="191918"/>
                </a:solidFill>
                <a:latin typeface="Arial"/>
                <a:cs typeface="Arial"/>
              </a:rPr>
              <a:t>and</a:t>
            </a:r>
            <a:r>
              <a:rPr sz="2000" spc="-55" dirty="0">
                <a:solidFill>
                  <a:srgbClr val="191918"/>
                </a:solidFill>
                <a:latin typeface="Arial"/>
                <a:cs typeface="Arial"/>
              </a:rPr>
              <a:t> </a:t>
            </a:r>
            <a:r>
              <a:rPr sz="2000" spc="-10" dirty="0">
                <a:solidFill>
                  <a:srgbClr val="191918"/>
                </a:solidFill>
                <a:latin typeface="Arial"/>
                <a:cs typeface="Arial"/>
              </a:rPr>
              <a:t>coordination</a:t>
            </a:r>
            <a:r>
              <a:rPr sz="2000" spc="-55" dirty="0">
                <a:solidFill>
                  <a:srgbClr val="191918"/>
                </a:solidFill>
                <a:latin typeface="Arial"/>
                <a:cs typeface="Arial"/>
              </a:rPr>
              <a:t> </a:t>
            </a:r>
            <a:r>
              <a:rPr sz="2000" spc="-20" dirty="0">
                <a:solidFill>
                  <a:srgbClr val="191918"/>
                </a:solidFill>
                <a:latin typeface="Arial"/>
                <a:cs typeface="Arial"/>
              </a:rPr>
              <a:t>with </a:t>
            </a:r>
            <a:r>
              <a:rPr sz="2000" dirty="0">
                <a:solidFill>
                  <a:srgbClr val="191918"/>
                </a:solidFill>
                <a:latin typeface="Arial"/>
                <a:cs typeface="Arial"/>
              </a:rPr>
              <a:t>key</a:t>
            </a:r>
            <a:r>
              <a:rPr sz="2000" spc="-45" dirty="0">
                <a:solidFill>
                  <a:srgbClr val="191918"/>
                </a:solidFill>
                <a:latin typeface="Arial"/>
                <a:cs typeface="Arial"/>
              </a:rPr>
              <a:t> </a:t>
            </a:r>
            <a:r>
              <a:rPr sz="2000" spc="-10" dirty="0">
                <a:solidFill>
                  <a:srgbClr val="191918"/>
                </a:solidFill>
                <a:latin typeface="Arial"/>
                <a:cs typeface="Arial"/>
              </a:rPr>
              <a:t>stakeholders</a:t>
            </a:r>
            <a:endParaRPr sz="2000" dirty="0">
              <a:latin typeface="Arial"/>
              <a:cs typeface="Arial"/>
            </a:endParaRPr>
          </a:p>
          <a:p>
            <a:pPr marL="469265" indent="-379730">
              <a:lnSpc>
                <a:spcPct val="100000"/>
              </a:lnSpc>
              <a:spcBef>
                <a:spcPts val="925"/>
              </a:spcBef>
              <a:buClr>
                <a:srgbClr val="3EA11B"/>
              </a:buClr>
              <a:buChar char="•"/>
              <a:tabLst>
                <a:tab pos="469265" algn="l"/>
              </a:tabLst>
            </a:pPr>
            <a:r>
              <a:rPr sz="2000" dirty="0">
                <a:solidFill>
                  <a:srgbClr val="191918"/>
                </a:solidFill>
                <a:latin typeface="Arial"/>
                <a:cs typeface="Arial"/>
              </a:rPr>
              <a:t>Obtain</a:t>
            </a:r>
            <a:r>
              <a:rPr sz="2000" spc="-25" dirty="0">
                <a:solidFill>
                  <a:srgbClr val="191918"/>
                </a:solidFill>
                <a:latin typeface="Arial"/>
                <a:cs typeface="Arial"/>
              </a:rPr>
              <a:t> </a:t>
            </a:r>
            <a:r>
              <a:rPr sz="2000" spc="-20" dirty="0">
                <a:solidFill>
                  <a:srgbClr val="191918"/>
                </a:solidFill>
                <a:latin typeface="Arial"/>
                <a:cs typeface="Arial"/>
              </a:rPr>
              <a:t>buy-</a:t>
            </a:r>
            <a:r>
              <a:rPr sz="2000" dirty="0">
                <a:solidFill>
                  <a:srgbClr val="191918"/>
                </a:solidFill>
                <a:latin typeface="Arial"/>
                <a:cs typeface="Arial"/>
              </a:rPr>
              <a:t>in</a:t>
            </a:r>
            <a:r>
              <a:rPr sz="2000" spc="-25" dirty="0">
                <a:solidFill>
                  <a:srgbClr val="191918"/>
                </a:solidFill>
                <a:latin typeface="Arial"/>
                <a:cs typeface="Arial"/>
              </a:rPr>
              <a:t> </a:t>
            </a:r>
            <a:r>
              <a:rPr sz="2000" dirty="0">
                <a:solidFill>
                  <a:srgbClr val="191918"/>
                </a:solidFill>
                <a:latin typeface="Arial"/>
                <a:cs typeface="Arial"/>
              </a:rPr>
              <a:t>from</a:t>
            </a:r>
            <a:r>
              <a:rPr sz="2000" spc="-25" dirty="0">
                <a:solidFill>
                  <a:srgbClr val="191918"/>
                </a:solidFill>
                <a:latin typeface="Arial"/>
                <a:cs typeface="Arial"/>
              </a:rPr>
              <a:t> </a:t>
            </a:r>
            <a:r>
              <a:rPr sz="2000" dirty="0">
                <a:solidFill>
                  <a:srgbClr val="191918"/>
                </a:solidFill>
                <a:latin typeface="Arial"/>
                <a:cs typeface="Arial"/>
              </a:rPr>
              <a:t>senior</a:t>
            </a:r>
            <a:r>
              <a:rPr sz="2000" spc="-25" dirty="0">
                <a:solidFill>
                  <a:srgbClr val="191918"/>
                </a:solidFill>
                <a:latin typeface="Arial"/>
                <a:cs typeface="Arial"/>
              </a:rPr>
              <a:t> </a:t>
            </a:r>
            <a:r>
              <a:rPr sz="2000" spc="-10" dirty="0">
                <a:solidFill>
                  <a:srgbClr val="191918"/>
                </a:solidFill>
                <a:latin typeface="Arial"/>
                <a:cs typeface="Arial"/>
              </a:rPr>
              <a:t>leaders</a:t>
            </a:r>
            <a:endParaRPr sz="2000" dirty="0">
              <a:latin typeface="Arial"/>
              <a:cs typeface="Arial"/>
            </a:endParaRPr>
          </a:p>
          <a:p>
            <a:pPr marL="469265" indent="-379730">
              <a:lnSpc>
                <a:spcPct val="100000"/>
              </a:lnSpc>
              <a:spcBef>
                <a:spcPts val="760"/>
              </a:spcBef>
              <a:buClr>
                <a:srgbClr val="3EA11B"/>
              </a:buClr>
              <a:buChar char="•"/>
              <a:tabLst>
                <a:tab pos="469265" algn="l"/>
              </a:tabLst>
            </a:pPr>
            <a:r>
              <a:rPr sz="2000" spc="-10" dirty="0">
                <a:solidFill>
                  <a:srgbClr val="191918"/>
                </a:solidFill>
                <a:latin typeface="Arial"/>
                <a:cs typeface="Arial"/>
              </a:rPr>
              <a:t>Coordinate</a:t>
            </a:r>
            <a:r>
              <a:rPr sz="2000" spc="-45" dirty="0">
                <a:solidFill>
                  <a:srgbClr val="191918"/>
                </a:solidFill>
                <a:latin typeface="Arial"/>
                <a:cs typeface="Arial"/>
              </a:rPr>
              <a:t> </a:t>
            </a:r>
            <a:r>
              <a:rPr sz="2000" dirty="0">
                <a:solidFill>
                  <a:srgbClr val="191918"/>
                </a:solidFill>
                <a:latin typeface="Arial"/>
                <a:cs typeface="Arial"/>
              </a:rPr>
              <a:t>with</a:t>
            </a:r>
            <a:r>
              <a:rPr sz="2000" spc="-45" dirty="0">
                <a:solidFill>
                  <a:srgbClr val="191918"/>
                </a:solidFill>
                <a:latin typeface="Arial"/>
                <a:cs typeface="Arial"/>
              </a:rPr>
              <a:t> </a:t>
            </a:r>
            <a:r>
              <a:rPr sz="2000" dirty="0">
                <a:solidFill>
                  <a:srgbClr val="191918"/>
                </a:solidFill>
                <a:latin typeface="Arial"/>
                <a:cs typeface="Arial"/>
              </a:rPr>
              <a:t>governmental</a:t>
            </a:r>
            <a:r>
              <a:rPr sz="2000" spc="-45" dirty="0">
                <a:solidFill>
                  <a:srgbClr val="191918"/>
                </a:solidFill>
                <a:latin typeface="Arial"/>
                <a:cs typeface="Arial"/>
              </a:rPr>
              <a:t> </a:t>
            </a:r>
            <a:r>
              <a:rPr sz="2000" dirty="0">
                <a:solidFill>
                  <a:srgbClr val="191918"/>
                </a:solidFill>
                <a:latin typeface="Arial"/>
                <a:cs typeface="Arial"/>
              </a:rPr>
              <a:t>and</a:t>
            </a:r>
            <a:r>
              <a:rPr sz="2000" spc="-40" dirty="0">
                <a:solidFill>
                  <a:srgbClr val="191918"/>
                </a:solidFill>
                <a:latin typeface="Arial"/>
                <a:cs typeface="Arial"/>
              </a:rPr>
              <a:t> </a:t>
            </a:r>
            <a:r>
              <a:rPr sz="2000" dirty="0">
                <a:solidFill>
                  <a:srgbClr val="191918"/>
                </a:solidFill>
                <a:latin typeface="Arial"/>
                <a:cs typeface="Arial"/>
              </a:rPr>
              <a:t>community</a:t>
            </a:r>
            <a:r>
              <a:rPr sz="2000" spc="-45" dirty="0">
                <a:solidFill>
                  <a:srgbClr val="191918"/>
                </a:solidFill>
                <a:latin typeface="Arial"/>
                <a:cs typeface="Arial"/>
              </a:rPr>
              <a:t> </a:t>
            </a:r>
            <a:r>
              <a:rPr sz="2000" spc="-10" dirty="0">
                <a:solidFill>
                  <a:srgbClr val="191918"/>
                </a:solidFill>
                <a:latin typeface="Arial"/>
                <a:cs typeface="Arial"/>
              </a:rPr>
              <a:t>partners</a:t>
            </a:r>
            <a:endParaRPr sz="2000" dirty="0">
              <a:latin typeface="Arial"/>
              <a:cs typeface="Arial"/>
            </a:endParaRPr>
          </a:p>
          <a:p>
            <a:pPr marL="469265" marR="1310005" indent="-381000">
              <a:lnSpc>
                <a:spcPct val="108000"/>
              </a:lnSpc>
              <a:spcBef>
                <a:spcPts val="835"/>
              </a:spcBef>
              <a:buClr>
                <a:srgbClr val="3EA11B"/>
              </a:buClr>
              <a:buChar char="•"/>
              <a:tabLst>
                <a:tab pos="469265" algn="l"/>
              </a:tabLst>
            </a:pPr>
            <a:r>
              <a:rPr sz="2000" dirty="0">
                <a:solidFill>
                  <a:srgbClr val="191918"/>
                </a:solidFill>
                <a:latin typeface="Arial"/>
                <a:cs typeface="Arial"/>
              </a:rPr>
              <a:t>Exercises</a:t>
            </a:r>
            <a:r>
              <a:rPr sz="2000" spc="-70" dirty="0">
                <a:solidFill>
                  <a:srgbClr val="191918"/>
                </a:solidFill>
                <a:latin typeface="Arial"/>
                <a:cs typeface="Arial"/>
              </a:rPr>
              <a:t> </a:t>
            </a:r>
            <a:r>
              <a:rPr sz="2000" dirty="0">
                <a:solidFill>
                  <a:srgbClr val="191918"/>
                </a:solidFill>
                <a:latin typeface="Arial"/>
                <a:cs typeface="Arial"/>
              </a:rPr>
              <a:t>and</a:t>
            </a:r>
            <a:r>
              <a:rPr sz="2000" spc="-50" dirty="0">
                <a:solidFill>
                  <a:srgbClr val="191918"/>
                </a:solidFill>
                <a:latin typeface="Arial"/>
                <a:cs typeface="Arial"/>
              </a:rPr>
              <a:t> </a:t>
            </a:r>
            <a:r>
              <a:rPr sz="2000" spc="-10" dirty="0">
                <a:solidFill>
                  <a:srgbClr val="191918"/>
                </a:solidFill>
                <a:latin typeface="Arial"/>
                <a:cs typeface="Arial"/>
              </a:rPr>
              <a:t>drills:</a:t>
            </a:r>
            <a:r>
              <a:rPr sz="2000" spc="-125" dirty="0">
                <a:solidFill>
                  <a:srgbClr val="191918"/>
                </a:solidFill>
                <a:latin typeface="Arial"/>
                <a:cs typeface="Arial"/>
              </a:rPr>
              <a:t> </a:t>
            </a:r>
            <a:r>
              <a:rPr sz="2000" dirty="0">
                <a:solidFill>
                  <a:srgbClr val="191918"/>
                </a:solidFill>
                <a:latin typeface="Arial"/>
                <a:cs typeface="Arial"/>
              </a:rPr>
              <a:t>Actively</a:t>
            </a:r>
            <a:r>
              <a:rPr sz="2000" spc="-45" dirty="0">
                <a:solidFill>
                  <a:srgbClr val="191918"/>
                </a:solidFill>
                <a:latin typeface="Arial"/>
                <a:cs typeface="Arial"/>
              </a:rPr>
              <a:t> </a:t>
            </a:r>
            <a:r>
              <a:rPr sz="2000" dirty="0">
                <a:solidFill>
                  <a:srgbClr val="191918"/>
                </a:solidFill>
                <a:latin typeface="Arial"/>
                <a:cs typeface="Arial"/>
              </a:rPr>
              <a:t>look</a:t>
            </a:r>
            <a:r>
              <a:rPr sz="2000" spc="-50" dirty="0">
                <a:solidFill>
                  <a:srgbClr val="191918"/>
                </a:solidFill>
                <a:latin typeface="Arial"/>
                <a:cs typeface="Arial"/>
              </a:rPr>
              <a:t> </a:t>
            </a:r>
            <a:r>
              <a:rPr sz="2000" dirty="0">
                <a:solidFill>
                  <a:srgbClr val="191918"/>
                </a:solidFill>
                <a:latin typeface="Arial"/>
                <a:cs typeface="Arial"/>
              </a:rPr>
              <a:t>for</a:t>
            </a:r>
            <a:r>
              <a:rPr sz="2000" spc="-45" dirty="0">
                <a:solidFill>
                  <a:srgbClr val="191918"/>
                </a:solidFill>
                <a:latin typeface="Arial"/>
                <a:cs typeface="Arial"/>
              </a:rPr>
              <a:t> </a:t>
            </a:r>
            <a:r>
              <a:rPr sz="2000" dirty="0">
                <a:solidFill>
                  <a:srgbClr val="191918"/>
                </a:solidFill>
                <a:latin typeface="Arial"/>
                <a:cs typeface="Arial"/>
              </a:rPr>
              <a:t>gaps</a:t>
            </a:r>
            <a:r>
              <a:rPr sz="2000" spc="-50" dirty="0">
                <a:solidFill>
                  <a:srgbClr val="191918"/>
                </a:solidFill>
                <a:latin typeface="Arial"/>
                <a:cs typeface="Arial"/>
              </a:rPr>
              <a:t> </a:t>
            </a:r>
            <a:r>
              <a:rPr sz="2000" spc="-25" dirty="0">
                <a:solidFill>
                  <a:srgbClr val="191918"/>
                </a:solidFill>
                <a:latin typeface="Arial"/>
                <a:cs typeface="Arial"/>
              </a:rPr>
              <a:t>in </a:t>
            </a:r>
            <a:r>
              <a:rPr sz="2000" dirty="0">
                <a:solidFill>
                  <a:srgbClr val="191918"/>
                </a:solidFill>
                <a:latin typeface="Arial"/>
                <a:cs typeface="Arial"/>
              </a:rPr>
              <a:t>emergency</a:t>
            </a:r>
            <a:r>
              <a:rPr sz="2000" spc="-15" dirty="0">
                <a:solidFill>
                  <a:srgbClr val="191918"/>
                </a:solidFill>
                <a:latin typeface="Arial"/>
                <a:cs typeface="Arial"/>
              </a:rPr>
              <a:t> </a:t>
            </a:r>
            <a:r>
              <a:rPr sz="2000" spc="-10" dirty="0">
                <a:solidFill>
                  <a:srgbClr val="191918"/>
                </a:solidFill>
                <a:latin typeface="Arial"/>
                <a:cs typeface="Arial"/>
              </a:rPr>
              <a:t>procedures</a:t>
            </a:r>
            <a:endParaRPr sz="2000" dirty="0">
              <a:latin typeface="Arial"/>
              <a:cs typeface="Arial"/>
            </a:endParaRPr>
          </a:p>
          <a:p>
            <a:pPr marL="469265" indent="-379730">
              <a:lnSpc>
                <a:spcPct val="100000"/>
              </a:lnSpc>
              <a:spcBef>
                <a:spcPts val="925"/>
              </a:spcBef>
              <a:buClr>
                <a:srgbClr val="3EA11B"/>
              </a:buClr>
              <a:buChar char="•"/>
              <a:tabLst>
                <a:tab pos="469265" algn="l"/>
              </a:tabLst>
            </a:pPr>
            <a:r>
              <a:rPr sz="2000" dirty="0">
                <a:solidFill>
                  <a:srgbClr val="191918"/>
                </a:solidFill>
                <a:latin typeface="Arial"/>
                <a:cs typeface="Arial"/>
              </a:rPr>
              <a:t>Develop</a:t>
            </a:r>
            <a:r>
              <a:rPr sz="2000" spc="-80" dirty="0">
                <a:solidFill>
                  <a:srgbClr val="191918"/>
                </a:solidFill>
                <a:latin typeface="Arial"/>
                <a:cs typeface="Arial"/>
              </a:rPr>
              <a:t> </a:t>
            </a:r>
            <a:r>
              <a:rPr sz="2000" dirty="0">
                <a:solidFill>
                  <a:srgbClr val="191918"/>
                </a:solidFill>
                <a:latin typeface="Arial"/>
                <a:cs typeface="Arial"/>
              </a:rPr>
              <a:t>detailed</a:t>
            </a:r>
            <a:r>
              <a:rPr sz="2000" spc="-75" dirty="0">
                <a:solidFill>
                  <a:srgbClr val="191918"/>
                </a:solidFill>
                <a:latin typeface="Arial"/>
                <a:cs typeface="Arial"/>
              </a:rPr>
              <a:t> </a:t>
            </a:r>
            <a:r>
              <a:rPr sz="2000" dirty="0">
                <a:solidFill>
                  <a:srgbClr val="191918"/>
                </a:solidFill>
                <a:latin typeface="Arial"/>
                <a:cs typeface="Arial"/>
              </a:rPr>
              <a:t>checklists</a:t>
            </a:r>
            <a:r>
              <a:rPr sz="2000" spc="-75" dirty="0">
                <a:solidFill>
                  <a:srgbClr val="191918"/>
                </a:solidFill>
                <a:latin typeface="Arial"/>
                <a:cs typeface="Arial"/>
              </a:rPr>
              <a:t> </a:t>
            </a:r>
            <a:r>
              <a:rPr sz="2000" dirty="0">
                <a:solidFill>
                  <a:srgbClr val="191918"/>
                </a:solidFill>
                <a:latin typeface="Arial"/>
                <a:cs typeface="Arial"/>
              </a:rPr>
              <a:t>for</a:t>
            </a:r>
            <a:r>
              <a:rPr sz="2000" spc="-75" dirty="0">
                <a:solidFill>
                  <a:srgbClr val="191918"/>
                </a:solidFill>
                <a:latin typeface="Arial"/>
                <a:cs typeface="Arial"/>
              </a:rPr>
              <a:t> </a:t>
            </a:r>
            <a:r>
              <a:rPr sz="2000" dirty="0">
                <a:solidFill>
                  <a:srgbClr val="191918"/>
                </a:solidFill>
                <a:latin typeface="Arial"/>
                <a:cs typeface="Arial"/>
              </a:rPr>
              <a:t>each</a:t>
            </a:r>
            <a:r>
              <a:rPr sz="2000" spc="-75" dirty="0">
                <a:solidFill>
                  <a:srgbClr val="191918"/>
                </a:solidFill>
                <a:latin typeface="Arial"/>
                <a:cs typeface="Arial"/>
              </a:rPr>
              <a:t> </a:t>
            </a:r>
            <a:r>
              <a:rPr sz="2000" spc="-20" dirty="0">
                <a:solidFill>
                  <a:srgbClr val="191918"/>
                </a:solidFill>
                <a:latin typeface="Arial"/>
                <a:cs typeface="Arial"/>
              </a:rPr>
              <a:t>role</a:t>
            </a:r>
            <a:endParaRPr sz="2000" dirty="0">
              <a:latin typeface="Arial"/>
              <a:cs typeface="Arial"/>
            </a:endParaRPr>
          </a:p>
          <a:p>
            <a:pPr marL="469265" indent="-379730">
              <a:lnSpc>
                <a:spcPct val="100000"/>
              </a:lnSpc>
              <a:spcBef>
                <a:spcPts val="760"/>
              </a:spcBef>
              <a:buClr>
                <a:srgbClr val="3EA11B"/>
              </a:buClr>
              <a:buChar char="•"/>
              <a:tabLst>
                <a:tab pos="469265" algn="l"/>
              </a:tabLst>
            </a:pPr>
            <a:r>
              <a:rPr sz="2000" dirty="0">
                <a:solidFill>
                  <a:srgbClr val="191918"/>
                </a:solidFill>
                <a:latin typeface="Arial"/>
                <a:cs typeface="Arial"/>
              </a:rPr>
              <a:t>Minimize</a:t>
            </a:r>
            <a:r>
              <a:rPr sz="2000" spc="-70" dirty="0">
                <a:solidFill>
                  <a:srgbClr val="191918"/>
                </a:solidFill>
                <a:latin typeface="Arial"/>
                <a:cs typeface="Arial"/>
              </a:rPr>
              <a:t> </a:t>
            </a:r>
            <a:r>
              <a:rPr sz="2000" dirty="0">
                <a:solidFill>
                  <a:srgbClr val="191918"/>
                </a:solidFill>
                <a:latin typeface="Arial"/>
                <a:cs typeface="Arial"/>
              </a:rPr>
              <a:t>preoccupation</a:t>
            </a:r>
            <a:r>
              <a:rPr sz="2000" spc="-65" dirty="0">
                <a:solidFill>
                  <a:srgbClr val="191918"/>
                </a:solidFill>
                <a:latin typeface="Arial"/>
                <a:cs typeface="Arial"/>
              </a:rPr>
              <a:t> </a:t>
            </a:r>
            <a:r>
              <a:rPr sz="2000" dirty="0">
                <a:solidFill>
                  <a:srgbClr val="191918"/>
                </a:solidFill>
                <a:latin typeface="Arial"/>
                <a:cs typeface="Arial"/>
              </a:rPr>
              <a:t>with</a:t>
            </a:r>
            <a:r>
              <a:rPr sz="2000" spc="-70" dirty="0">
                <a:solidFill>
                  <a:srgbClr val="191918"/>
                </a:solidFill>
                <a:latin typeface="Arial"/>
                <a:cs typeface="Arial"/>
              </a:rPr>
              <a:t> </a:t>
            </a:r>
            <a:r>
              <a:rPr sz="2000" dirty="0">
                <a:solidFill>
                  <a:srgbClr val="191918"/>
                </a:solidFill>
                <a:latin typeface="Arial"/>
                <a:cs typeface="Arial"/>
              </a:rPr>
              <a:t>singular</a:t>
            </a:r>
            <a:r>
              <a:rPr sz="2000" spc="-65" dirty="0">
                <a:solidFill>
                  <a:srgbClr val="191918"/>
                </a:solidFill>
                <a:latin typeface="Arial"/>
                <a:cs typeface="Arial"/>
              </a:rPr>
              <a:t> </a:t>
            </a:r>
            <a:r>
              <a:rPr sz="2000" dirty="0">
                <a:solidFill>
                  <a:srgbClr val="191918"/>
                </a:solidFill>
                <a:latin typeface="Arial"/>
                <a:cs typeface="Arial"/>
              </a:rPr>
              <a:t>past</a:t>
            </a:r>
            <a:r>
              <a:rPr sz="2000" spc="-65" dirty="0">
                <a:solidFill>
                  <a:srgbClr val="191918"/>
                </a:solidFill>
                <a:latin typeface="Arial"/>
                <a:cs typeface="Arial"/>
              </a:rPr>
              <a:t> </a:t>
            </a:r>
            <a:r>
              <a:rPr sz="2000" spc="-10" dirty="0">
                <a:solidFill>
                  <a:srgbClr val="191918"/>
                </a:solidFill>
                <a:latin typeface="Arial"/>
                <a:cs typeface="Arial"/>
              </a:rPr>
              <a:t>events</a:t>
            </a:r>
            <a:endParaRPr sz="2000" dirty="0">
              <a:latin typeface="Arial"/>
              <a:cs typeface="Arial"/>
            </a:endParaRPr>
          </a:p>
        </p:txBody>
      </p:sp>
      <p:pic>
        <p:nvPicPr>
          <p:cNvPr id="12" name="Content Placeholder 117" descr="Speaker phone with solid fill">
            <a:extLst>
              <a:ext uri="{FF2B5EF4-FFF2-40B4-BE49-F238E27FC236}">
                <a16:creationId xmlns:a16="http://schemas.microsoft.com/office/drawing/2014/main" id="{162931C6-4C9A-BBBE-D740-538C65BC3BD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04136" y="1646159"/>
            <a:ext cx="914400" cy="914400"/>
          </a:xfrm>
          <a:prstGeom prst="rect">
            <a:avLst/>
          </a:prstGeom>
        </p:spPr>
      </p:pic>
      <p:pic>
        <p:nvPicPr>
          <p:cNvPr id="13" name="Graphic 12" descr="Explosion outline">
            <a:extLst>
              <a:ext uri="{FF2B5EF4-FFF2-40B4-BE49-F238E27FC236}">
                <a16:creationId xmlns:a16="http://schemas.microsoft.com/office/drawing/2014/main" id="{7AB28A33-1D30-7690-A302-77C13420702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96490" y="1646159"/>
            <a:ext cx="914400" cy="9144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700" rIns="0" bIns="0" rtlCol="0">
            <a:spAutoFit/>
          </a:bodyPr>
          <a:lstStyle/>
          <a:p>
            <a:pPr marL="609600" marR="5080">
              <a:lnSpc>
                <a:spcPct val="108000"/>
              </a:lnSpc>
              <a:spcBef>
                <a:spcPts val="100"/>
              </a:spcBef>
            </a:pPr>
            <a:r>
              <a:rPr sz="3200" spc="-10" dirty="0"/>
              <a:t>RESPONDING</a:t>
            </a:r>
            <a:r>
              <a:rPr sz="3200" spc="-125" dirty="0"/>
              <a:t> </a:t>
            </a:r>
            <a:r>
              <a:rPr sz="3200" dirty="0"/>
              <a:t>TO</a:t>
            </a:r>
            <a:r>
              <a:rPr sz="3200" spc="-125" dirty="0"/>
              <a:t> </a:t>
            </a:r>
            <a:r>
              <a:rPr sz="3200" spc="-10" dirty="0"/>
              <a:t>PROTESTS, </a:t>
            </a:r>
            <a:r>
              <a:rPr sz="3200" spc="-25" dirty="0"/>
              <a:t>DEMONSTRATIONS,</a:t>
            </a:r>
            <a:r>
              <a:rPr sz="3200" spc="-145" dirty="0"/>
              <a:t> </a:t>
            </a:r>
            <a:r>
              <a:rPr sz="3200" dirty="0"/>
              <a:t>AND</a:t>
            </a:r>
            <a:r>
              <a:rPr sz="3200" spc="-20" dirty="0"/>
              <a:t> </a:t>
            </a:r>
            <a:r>
              <a:rPr sz="3200" spc="-10" dirty="0"/>
              <a:t>ENCAMPMENTS</a:t>
            </a:r>
            <a:endParaRPr sz="3200" dirty="0"/>
          </a:p>
        </p:txBody>
      </p:sp>
      <p:sp>
        <p:nvSpPr>
          <p:cNvPr id="3" name="object 3"/>
          <p:cNvSpPr txBox="1"/>
          <p:nvPr/>
        </p:nvSpPr>
        <p:spPr>
          <a:xfrm>
            <a:off x="899869" y="2666046"/>
            <a:ext cx="2868930" cy="4011929"/>
          </a:xfrm>
          <a:prstGeom prst="rect">
            <a:avLst/>
          </a:prstGeom>
        </p:spPr>
        <p:txBody>
          <a:bodyPr vert="horz" wrap="square" lIns="0" tIns="12700" rIns="0" bIns="0" rtlCol="0">
            <a:spAutoFit/>
          </a:bodyPr>
          <a:lstStyle/>
          <a:p>
            <a:pPr marL="12700" marR="5080">
              <a:lnSpc>
                <a:spcPct val="107900"/>
              </a:lnSpc>
              <a:spcBef>
                <a:spcPts val="100"/>
              </a:spcBef>
            </a:pPr>
            <a:r>
              <a:rPr sz="2000" b="1" spc="-35" dirty="0">
                <a:solidFill>
                  <a:srgbClr val="2278A7"/>
                </a:solidFill>
                <a:latin typeface="Arial"/>
                <a:cs typeface="Arial"/>
              </a:rPr>
              <a:t>GATHER,</a:t>
            </a:r>
            <a:r>
              <a:rPr sz="2000" b="1" spc="-85" dirty="0">
                <a:solidFill>
                  <a:srgbClr val="2278A7"/>
                </a:solidFill>
                <a:latin typeface="Arial"/>
                <a:cs typeface="Arial"/>
              </a:rPr>
              <a:t> </a:t>
            </a:r>
            <a:r>
              <a:rPr sz="2000" b="1" spc="-10" dirty="0">
                <a:solidFill>
                  <a:srgbClr val="2278A7"/>
                </a:solidFill>
                <a:latin typeface="Arial"/>
                <a:cs typeface="Arial"/>
              </a:rPr>
              <a:t>ANALYZE, </a:t>
            </a:r>
            <a:r>
              <a:rPr sz="2000" b="1" dirty="0">
                <a:solidFill>
                  <a:srgbClr val="2278A7"/>
                </a:solidFill>
                <a:latin typeface="Arial"/>
                <a:cs typeface="Arial"/>
              </a:rPr>
              <a:t>AND</a:t>
            </a:r>
            <a:r>
              <a:rPr sz="2000" b="1" spc="-60" dirty="0">
                <a:solidFill>
                  <a:srgbClr val="2278A7"/>
                </a:solidFill>
                <a:latin typeface="Arial"/>
                <a:cs typeface="Arial"/>
              </a:rPr>
              <a:t> </a:t>
            </a:r>
            <a:r>
              <a:rPr sz="2000" b="1" spc="-20" dirty="0">
                <a:solidFill>
                  <a:srgbClr val="2278A7"/>
                </a:solidFill>
                <a:latin typeface="Arial"/>
                <a:cs typeface="Arial"/>
              </a:rPr>
              <a:t>OPERATIONALIZE </a:t>
            </a:r>
            <a:r>
              <a:rPr sz="2000" b="1" dirty="0">
                <a:solidFill>
                  <a:srgbClr val="2278A7"/>
                </a:solidFill>
                <a:latin typeface="Arial"/>
                <a:cs typeface="Arial"/>
              </a:rPr>
              <a:t>KEY</a:t>
            </a:r>
            <a:r>
              <a:rPr sz="2000" b="1" spc="-95" dirty="0">
                <a:solidFill>
                  <a:srgbClr val="2278A7"/>
                </a:solidFill>
                <a:latin typeface="Arial"/>
                <a:cs typeface="Arial"/>
              </a:rPr>
              <a:t> </a:t>
            </a:r>
            <a:r>
              <a:rPr sz="2000" b="1" spc="-10" dirty="0">
                <a:solidFill>
                  <a:srgbClr val="2278A7"/>
                </a:solidFill>
                <a:latin typeface="Arial"/>
                <a:cs typeface="Arial"/>
              </a:rPr>
              <a:t>INFORMATION</a:t>
            </a:r>
            <a:endParaRPr sz="2000" dirty="0">
              <a:latin typeface="Arial"/>
              <a:cs typeface="Arial"/>
            </a:endParaRPr>
          </a:p>
          <a:p>
            <a:pPr marL="13970" marR="283210">
              <a:lnSpc>
                <a:spcPct val="110000"/>
              </a:lnSpc>
              <a:spcBef>
                <a:spcPts val="1250"/>
              </a:spcBef>
            </a:pPr>
            <a:r>
              <a:rPr sz="1600" dirty="0">
                <a:solidFill>
                  <a:srgbClr val="191918"/>
                </a:solidFill>
                <a:latin typeface="Arial"/>
                <a:cs typeface="Arial"/>
              </a:rPr>
              <a:t>Intelligence</a:t>
            </a:r>
            <a:r>
              <a:rPr sz="1600" spc="-60" dirty="0">
                <a:solidFill>
                  <a:srgbClr val="191918"/>
                </a:solidFill>
                <a:latin typeface="Arial"/>
                <a:cs typeface="Arial"/>
              </a:rPr>
              <a:t> </a:t>
            </a:r>
            <a:r>
              <a:rPr sz="1600" dirty="0">
                <a:solidFill>
                  <a:srgbClr val="191918"/>
                </a:solidFill>
                <a:latin typeface="Arial"/>
                <a:cs typeface="Arial"/>
              </a:rPr>
              <a:t>acquisition</a:t>
            </a:r>
            <a:r>
              <a:rPr sz="1600" spc="-55" dirty="0">
                <a:solidFill>
                  <a:srgbClr val="191918"/>
                </a:solidFill>
                <a:latin typeface="Arial"/>
                <a:cs typeface="Arial"/>
              </a:rPr>
              <a:t> </a:t>
            </a:r>
            <a:r>
              <a:rPr sz="1600" spc="-25" dirty="0">
                <a:solidFill>
                  <a:srgbClr val="191918"/>
                </a:solidFill>
                <a:latin typeface="Arial"/>
                <a:cs typeface="Arial"/>
              </a:rPr>
              <a:t>and </a:t>
            </a:r>
            <a:r>
              <a:rPr sz="1600" dirty="0">
                <a:solidFill>
                  <a:srgbClr val="191918"/>
                </a:solidFill>
                <a:latin typeface="Arial"/>
                <a:cs typeface="Arial"/>
              </a:rPr>
              <a:t>analysis</a:t>
            </a:r>
            <a:r>
              <a:rPr sz="1600" spc="-10" dirty="0">
                <a:solidFill>
                  <a:srgbClr val="191918"/>
                </a:solidFill>
                <a:latin typeface="Arial"/>
                <a:cs typeface="Arial"/>
              </a:rPr>
              <a:t> </a:t>
            </a:r>
            <a:r>
              <a:rPr sz="1600" dirty="0">
                <a:solidFill>
                  <a:srgbClr val="191918"/>
                </a:solidFill>
                <a:latin typeface="Arial"/>
                <a:cs typeface="Arial"/>
              </a:rPr>
              <a:t>are</a:t>
            </a:r>
            <a:r>
              <a:rPr sz="1600" spc="-5" dirty="0">
                <a:solidFill>
                  <a:srgbClr val="191918"/>
                </a:solidFill>
                <a:latin typeface="Arial"/>
                <a:cs typeface="Arial"/>
              </a:rPr>
              <a:t> </a:t>
            </a:r>
            <a:r>
              <a:rPr sz="1600" dirty="0">
                <a:solidFill>
                  <a:srgbClr val="191918"/>
                </a:solidFill>
                <a:latin typeface="Arial"/>
                <a:cs typeface="Arial"/>
              </a:rPr>
              <a:t>key</a:t>
            </a:r>
            <a:r>
              <a:rPr sz="1600" spc="-10" dirty="0">
                <a:solidFill>
                  <a:srgbClr val="191918"/>
                </a:solidFill>
                <a:latin typeface="Arial"/>
                <a:cs typeface="Arial"/>
              </a:rPr>
              <a:t> </a:t>
            </a:r>
            <a:r>
              <a:rPr sz="1600" dirty="0">
                <a:solidFill>
                  <a:srgbClr val="191918"/>
                </a:solidFill>
                <a:latin typeface="Arial"/>
                <a:cs typeface="Arial"/>
              </a:rPr>
              <a:t>elements</a:t>
            </a:r>
            <a:r>
              <a:rPr sz="1600" spc="-5" dirty="0">
                <a:solidFill>
                  <a:srgbClr val="191918"/>
                </a:solidFill>
                <a:latin typeface="Arial"/>
                <a:cs typeface="Arial"/>
              </a:rPr>
              <a:t> </a:t>
            </a:r>
            <a:r>
              <a:rPr sz="1600" spc="-25" dirty="0">
                <a:solidFill>
                  <a:srgbClr val="191918"/>
                </a:solidFill>
                <a:latin typeface="Arial"/>
                <a:cs typeface="Arial"/>
              </a:rPr>
              <a:t>of </a:t>
            </a:r>
            <a:r>
              <a:rPr sz="1600" dirty="0">
                <a:solidFill>
                  <a:srgbClr val="191918"/>
                </a:solidFill>
                <a:latin typeface="Arial"/>
                <a:cs typeface="Arial"/>
              </a:rPr>
              <a:t>a</a:t>
            </a:r>
            <a:r>
              <a:rPr sz="1600" spc="-30" dirty="0">
                <a:solidFill>
                  <a:srgbClr val="191918"/>
                </a:solidFill>
                <a:latin typeface="Arial"/>
                <a:cs typeface="Arial"/>
              </a:rPr>
              <a:t> </a:t>
            </a:r>
            <a:r>
              <a:rPr sz="1600" dirty="0">
                <a:solidFill>
                  <a:srgbClr val="191918"/>
                </a:solidFill>
                <a:latin typeface="Arial"/>
                <a:cs typeface="Arial"/>
              </a:rPr>
              <a:t>successful</a:t>
            </a:r>
            <a:r>
              <a:rPr sz="1600" spc="-25" dirty="0">
                <a:solidFill>
                  <a:srgbClr val="191918"/>
                </a:solidFill>
                <a:latin typeface="Arial"/>
                <a:cs typeface="Arial"/>
              </a:rPr>
              <a:t> </a:t>
            </a:r>
            <a:r>
              <a:rPr sz="1600" spc="-10" dirty="0">
                <a:solidFill>
                  <a:srgbClr val="191918"/>
                </a:solidFill>
                <a:latin typeface="Arial"/>
                <a:cs typeface="Arial"/>
              </a:rPr>
              <a:t>emergency </a:t>
            </a:r>
            <a:r>
              <a:rPr sz="1600" dirty="0">
                <a:solidFill>
                  <a:srgbClr val="191918"/>
                </a:solidFill>
                <a:latin typeface="Arial"/>
                <a:cs typeface="Arial"/>
              </a:rPr>
              <a:t>management</a:t>
            </a:r>
            <a:r>
              <a:rPr sz="1600" spc="-50" dirty="0">
                <a:solidFill>
                  <a:srgbClr val="191918"/>
                </a:solidFill>
                <a:latin typeface="Arial"/>
                <a:cs typeface="Arial"/>
              </a:rPr>
              <a:t> </a:t>
            </a:r>
            <a:r>
              <a:rPr sz="1600" spc="-10" dirty="0">
                <a:solidFill>
                  <a:srgbClr val="191918"/>
                </a:solidFill>
                <a:latin typeface="Arial"/>
                <a:cs typeface="Arial"/>
              </a:rPr>
              <a:t>plan.</a:t>
            </a:r>
            <a:endParaRPr sz="1600" dirty="0">
              <a:latin typeface="Arial"/>
              <a:cs typeface="Arial"/>
            </a:endParaRPr>
          </a:p>
          <a:p>
            <a:pPr marL="14604" marR="79375">
              <a:lnSpc>
                <a:spcPct val="109800"/>
              </a:lnSpc>
              <a:spcBef>
                <a:spcPts val="1030"/>
              </a:spcBef>
            </a:pPr>
            <a:r>
              <a:rPr sz="1600" dirty="0">
                <a:solidFill>
                  <a:srgbClr val="191918"/>
                </a:solidFill>
                <a:latin typeface="Arial"/>
                <a:cs typeface="Arial"/>
              </a:rPr>
              <a:t>It</a:t>
            </a:r>
            <a:r>
              <a:rPr sz="1600" spc="-35" dirty="0">
                <a:solidFill>
                  <a:srgbClr val="191918"/>
                </a:solidFill>
                <a:latin typeface="Arial"/>
                <a:cs typeface="Arial"/>
              </a:rPr>
              <a:t> </a:t>
            </a:r>
            <a:r>
              <a:rPr sz="1600" dirty="0">
                <a:solidFill>
                  <a:srgbClr val="191918"/>
                </a:solidFill>
                <a:latin typeface="Arial"/>
                <a:cs typeface="Arial"/>
              </a:rPr>
              <a:t>is</a:t>
            </a:r>
            <a:r>
              <a:rPr sz="1600" spc="-35" dirty="0">
                <a:solidFill>
                  <a:srgbClr val="191918"/>
                </a:solidFill>
                <a:latin typeface="Arial"/>
                <a:cs typeface="Arial"/>
              </a:rPr>
              <a:t> </a:t>
            </a:r>
            <a:r>
              <a:rPr sz="1600" dirty="0">
                <a:solidFill>
                  <a:srgbClr val="191918"/>
                </a:solidFill>
                <a:latin typeface="Arial"/>
                <a:cs typeface="Arial"/>
              </a:rPr>
              <a:t>vitally</a:t>
            </a:r>
            <a:r>
              <a:rPr sz="1600" spc="-35" dirty="0">
                <a:solidFill>
                  <a:srgbClr val="191918"/>
                </a:solidFill>
                <a:latin typeface="Arial"/>
                <a:cs typeface="Arial"/>
              </a:rPr>
              <a:t> </a:t>
            </a:r>
            <a:r>
              <a:rPr sz="1600" dirty="0">
                <a:solidFill>
                  <a:srgbClr val="191918"/>
                </a:solidFill>
                <a:latin typeface="Arial"/>
                <a:cs typeface="Arial"/>
              </a:rPr>
              <a:t>important</a:t>
            </a:r>
            <a:r>
              <a:rPr sz="1600" spc="-35" dirty="0">
                <a:solidFill>
                  <a:srgbClr val="191918"/>
                </a:solidFill>
                <a:latin typeface="Arial"/>
                <a:cs typeface="Arial"/>
              </a:rPr>
              <a:t> </a:t>
            </a:r>
            <a:r>
              <a:rPr sz="1600" dirty="0">
                <a:solidFill>
                  <a:srgbClr val="191918"/>
                </a:solidFill>
                <a:latin typeface="Arial"/>
                <a:cs typeface="Arial"/>
              </a:rPr>
              <a:t>to</a:t>
            </a:r>
            <a:r>
              <a:rPr sz="1600" spc="-35" dirty="0">
                <a:solidFill>
                  <a:srgbClr val="191918"/>
                </a:solidFill>
                <a:latin typeface="Arial"/>
                <a:cs typeface="Arial"/>
              </a:rPr>
              <a:t> </a:t>
            </a:r>
            <a:r>
              <a:rPr sz="1600" spc="-20" dirty="0">
                <a:solidFill>
                  <a:srgbClr val="191918"/>
                </a:solidFill>
                <a:latin typeface="Arial"/>
                <a:cs typeface="Arial"/>
              </a:rPr>
              <a:t>work </a:t>
            </a:r>
            <a:r>
              <a:rPr sz="1600" dirty="0">
                <a:solidFill>
                  <a:srgbClr val="191918"/>
                </a:solidFill>
                <a:latin typeface="Arial"/>
                <a:cs typeface="Arial"/>
              </a:rPr>
              <a:t>with</a:t>
            </a:r>
            <a:r>
              <a:rPr sz="1600" spc="-35" dirty="0">
                <a:solidFill>
                  <a:srgbClr val="191918"/>
                </a:solidFill>
                <a:latin typeface="Arial"/>
                <a:cs typeface="Arial"/>
              </a:rPr>
              <a:t> </a:t>
            </a:r>
            <a:r>
              <a:rPr sz="1600" dirty="0">
                <a:solidFill>
                  <a:srgbClr val="191918"/>
                </a:solidFill>
                <a:latin typeface="Arial"/>
                <a:cs typeface="Arial"/>
              </a:rPr>
              <a:t>partners</a:t>
            </a:r>
            <a:r>
              <a:rPr sz="1600" spc="-35" dirty="0">
                <a:solidFill>
                  <a:srgbClr val="191918"/>
                </a:solidFill>
                <a:latin typeface="Arial"/>
                <a:cs typeface="Arial"/>
              </a:rPr>
              <a:t> </a:t>
            </a:r>
            <a:r>
              <a:rPr sz="1600" dirty="0">
                <a:solidFill>
                  <a:srgbClr val="191918"/>
                </a:solidFill>
                <a:latin typeface="Arial"/>
                <a:cs typeface="Arial"/>
              </a:rPr>
              <a:t>to</a:t>
            </a:r>
            <a:r>
              <a:rPr sz="1600" spc="-35" dirty="0">
                <a:solidFill>
                  <a:srgbClr val="191918"/>
                </a:solidFill>
                <a:latin typeface="Arial"/>
                <a:cs typeface="Arial"/>
              </a:rPr>
              <a:t> </a:t>
            </a:r>
            <a:r>
              <a:rPr sz="1600" dirty="0">
                <a:solidFill>
                  <a:srgbClr val="191918"/>
                </a:solidFill>
                <a:latin typeface="Arial"/>
                <a:cs typeface="Arial"/>
              </a:rPr>
              <a:t>ensure</a:t>
            </a:r>
            <a:r>
              <a:rPr sz="1600" spc="-35" dirty="0">
                <a:solidFill>
                  <a:srgbClr val="191918"/>
                </a:solidFill>
                <a:latin typeface="Arial"/>
                <a:cs typeface="Arial"/>
              </a:rPr>
              <a:t> </a:t>
            </a:r>
            <a:r>
              <a:rPr sz="1600" spc="-20" dirty="0">
                <a:solidFill>
                  <a:srgbClr val="191918"/>
                </a:solidFill>
                <a:latin typeface="Arial"/>
                <a:cs typeface="Arial"/>
              </a:rPr>
              <a:t>that </a:t>
            </a:r>
            <a:r>
              <a:rPr sz="1600" dirty="0">
                <a:solidFill>
                  <a:srgbClr val="191918"/>
                </a:solidFill>
                <a:latin typeface="Arial"/>
                <a:cs typeface="Arial"/>
              </a:rPr>
              <a:t>you</a:t>
            </a:r>
            <a:r>
              <a:rPr sz="1600" spc="-30" dirty="0">
                <a:solidFill>
                  <a:srgbClr val="191918"/>
                </a:solidFill>
                <a:latin typeface="Arial"/>
                <a:cs typeface="Arial"/>
              </a:rPr>
              <a:t> </a:t>
            </a:r>
            <a:r>
              <a:rPr sz="1600" dirty="0">
                <a:solidFill>
                  <a:srgbClr val="191918"/>
                </a:solidFill>
                <a:latin typeface="Arial"/>
                <a:cs typeface="Arial"/>
              </a:rPr>
              <a:t>have</a:t>
            </a:r>
            <a:r>
              <a:rPr sz="1600" spc="-25" dirty="0">
                <a:solidFill>
                  <a:srgbClr val="191918"/>
                </a:solidFill>
                <a:latin typeface="Arial"/>
                <a:cs typeface="Arial"/>
              </a:rPr>
              <a:t> </a:t>
            </a:r>
            <a:r>
              <a:rPr sz="1600" dirty="0">
                <a:solidFill>
                  <a:srgbClr val="191918"/>
                </a:solidFill>
                <a:latin typeface="Arial"/>
                <a:cs typeface="Arial"/>
              </a:rPr>
              <a:t>the</a:t>
            </a:r>
            <a:r>
              <a:rPr sz="1600" spc="-30" dirty="0">
                <a:solidFill>
                  <a:srgbClr val="191918"/>
                </a:solidFill>
                <a:latin typeface="Arial"/>
                <a:cs typeface="Arial"/>
              </a:rPr>
              <a:t> </a:t>
            </a:r>
            <a:r>
              <a:rPr sz="1600" dirty="0">
                <a:solidFill>
                  <a:srgbClr val="191918"/>
                </a:solidFill>
                <a:latin typeface="Arial"/>
                <a:cs typeface="Arial"/>
              </a:rPr>
              <a:t>best</a:t>
            </a:r>
            <a:r>
              <a:rPr sz="1600" spc="-25" dirty="0">
                <a:solidFill>
                  <a:srgbClr val="191918"/>
                </a:solidFill>
                <a:latin typeface="Arial"/>
                <a:cs typeface="Arial"/>
              </a:rPr>
              <a:t> </a:t>
            </a:r>
            <a:r>
              <a:rPr sz="1600" dirty="0">
                <a:solidFill>
                  <a:srgbClr val="191918"/>
                </a:solidFill>
                <a:latin typeface="Arial"/>
                <a:cs typeface="Arial"/>
              </a:rPr>
              <a:t>and</a:t>
            </a:r>
            <a:r>
              <a:rPr sz="1600" spc="-30" dirty="0">
                <a:solidFill>
                  <a:srgbClr val="191918"/>
                </a:solidFill>
                <a:latin typeface="Arial"/>
                <a:cs typeface="Arial"/>
              </a:rPr>
              <a:t> </a:t>
            </a:r>
            <a:r>
              <a:rPr sz="1600" spc="-20" dirty="0">
                <a:solidFill>
                  <a:srgbClr val="191918"/>
                </a:solidFill>
                <a:latin typeface="Arial"/>
                <a:cs typeface="Arial"/>
              </a:rPr>
              <a:t>most </a:t>
            </a:r>
            <a:r>
              <a:rPr sz="1600" dirty="0">
                <a:solidFill>
                  <a:srgbClr val="191918"/>
                </a:solidFill>
                <a:latin typeface="Arial"/>
                <a:cs typeface="Arial"/>
              </a:rPr>
              <a:t>relevant</a:t>
            </a:r>
            <a:r>
              <a:rPr sz="1600" spc="-50" dirty="0">
                <a:solidFill>
                  <a:srgbClr val="191918"/>
                </a:solidFill>
                <a:latin typeface="Arial"/>
                <a:cs typeface="Arial"/>
              </a:rPr>
              <a:t> </a:t>
            </a:r>
            <a:r>
              <a:rPr sz="1600" dirty="0">
                <a:solidFill>
                  <a:srgbClr val="191918"/>
                </a:solidFill>
                <a:latin typeface="Arial"/>
                <a:cs typeface="Arial"/>
              </a:rPr>
              <a:t>information</a:t>
            </a:r>
            <a:r>
              <a:rPr sz="1600" spc="-45" dirty="0">
                <a:solidFill>
                  <a:srgbClr val="191918"/>
                </a:solidFill>
                <a:latin typeface="Arial"/>
                <a:cs typeface="Arial"/>
              </a:rPr>
              <a:t> </a:t>
            </a:r>
            <a:r>
              <a:rPr sz="1600" spc="-10" dirty="0">
                <a:solidFill>
                  <a:srgbClr val="191918"/>
                </a:solidFill>
                <a:latin typeface="Arial"/>
                <a:cs typeface="Arial"/>
              </a:rPr>
              <a:t>about </a:t>
            </a:r>
            <a:r>
              <a:rPr sz="1600" dirty="0">
                <a:solidFill>
                  <a:srgbClr val="191918"/>
                </a:solidFill>
                <a:latin typeface="Arial"/>
                <a:cs typeface="Arial"/>
              </a:rPr>
              <a:t>potential</a:t>
            </a:r>
            <a:r>
              <a:rPr sz="1600" spc="-35" dirty="0">
                <a:solidFill>
                  <a:srgbClr val="191918"/>
                </a:solidFill>
                <a:latin typeface="Arial"/>
                <a:cs typeface="Arial"/>
              </a:rPr>
              <a:t> </a:t>
            </a:r>
            <a:r>
              <a:rPr sz="1600" dirty="0">
                <a:solidFill>
                  <a:srgbClr val="191918"/>
                </a:solidFill>
                <a:latin typeface="Arial"/>
                <a:cs typeface="Arial"/>
              </a:rPr>
              <a:t>threats</a:t>
            </a:r>
            <a:r>
              <a:rPr sz="1600" spc="-30" dirty="0">
                <a:solidFill>
                  <a:srgbClr val="191918"/>
                </a:solidFill>
                <a:latin typeface="Arial"/>
                <a:cs typeface="Arial"/>
              </a:rPr>
              <a:t> </a:t>
            </a:r>
            <a:r>
              <a:rPr sz="1600" dirty="0">
                <a:solidFill>
                  <a:srgbClr val="191918"/>
                </a:solidFill>
                <a:latin typeface="Arial"/>
                <a:cs typeface="Arial"/>
              </a:rPr>
              <a:t>to</a:t>
            </a:r>
            <a:r>
              <a:rPr sz="1600" spc="-35" dirty="0">
                <a:solidFill>
                  <a:srgbClr val="191918"/>
                </a:solidFill>
                <a:latin typeface="Arial"/>
                <a:cs typeface="Arial"/>
              </a:rPr>
              <a:t> </a:t>
            </a:r>
            <a:r>
              <a:rPr sz="1600" dirty="0">
                <a:solidFill>
                  <a:srgbClr val="191918"/>
                </a:solidFill>
                <a:latin typeface="Arial"/>
                <a:cs typeface="Arial"/>
              </a:rPr>
              <a:t>your</a:t>
            </a:r>
            <a:r>
              <a:rPr sz="1600" spc="-30" dirty="0">
                <a:solidFill>
                  <a:srgbClr val="191918"/>
                </a:solidFill>
                <a:latin typeface="Arial"/>
                <a:cs typeface="Arial"/>
              </a:rPr>
              <a:t> </a:t>
            </a:r>
            <a:r>
              <a:rPr sz="1600" spc="-10" dirty="0">
                <a:solidFill>
                  <a:srgbClr val="191918"/>
                </a:solidFill>
                <a:latin typeface="Arial"/>
                <a:cs typeface="Arial"/>
              </a:rPr>
              <a:t>school </a:t>
            </a:r>
            <a:r>
              <a:rPr sz="1600" dirty="0">
                <a:solidFill>
                  <a:srgbClr val="191918"/>
                </a:solidFill>
                <a:latin typeface="Arial"/>
                <a:cs typeface="Arial"/>
              </a:rPr>
              <a:t>and</a:t>
            </a:r>
            <a:r>
              <a:rPr sz="1600" spc="-30" dirty="0">
                <a:solidFill>
                  <a:srgbClr val="191918"/>
                </a:solidFill>
                <a:latin typeface="Arial"/>
                <a:cs typeface="Arial"/>
              </a:rPr>
              <a:t> </a:t>
            </a:r>
            <a:r>
              <a:rPr sz="1600" dirty="0">
                <a:solidFill>
                  <a:srgbClr val="191918"/>
                </a:solidFill>
                <a:latin typeface="Arial"/>
                <a:cs typeface="Arial"/>
              </a:rPr>
              <a:t>the</a:t>
            </a:r>
            <a:r>
              <a:rPr sz="1600" spc="-25" dirty="0">
                <a:solidFill>
                  <a:srgbClr val="191918"/>
                </a:solidFill>
                <a:latin typeface="Arial"/>
                <a:cs typeface="Arial"/>
              </a:rPr>
              <a:t> </a:t>
            </a:r>
            <a:r>
              <a:rPr sz="1600" spc="-10" dirty="0">
                <a:solidFill>
                  <a:srgbClr val="191918"/>
                </a:solidFill>
                <a:latin typeface="Arial"/>
                <a:cs typeface="Arial"/>
              </a:rPr>
              <a:t>community</a:t>
            </a:r>
            <a:r>
              <a:rPr sz="1800" spc="-10" dirty="0">
                <a:solidFill>
                  <a:srgbClr val="191918"/>
                </a:solidFill>
                <a:latin typeface="Arial"/>
                <a:cs typeface="Arial"/>
              </a:rPr>
              <a:t>.</a:t>
            </a:r>
            <a:endParaRPr sz="1800" dirty="0">
              <a:latin typeface="Arial"/>
              <a:cs typeface="Arial"/>
            </a:endParaRPr>
          </a:p>
        </p:txBody>
      </p:sp>
      <p:sp>
        <p:nvSpPr>
          <p:cNvPr id="4" name="object 4"/>
          <p:cNvSpPr txBox="1"/>
          <p:nvPr/>
        </p:nvSpPr>
        <p:spPr>
          <a:xfrm>
            <a:off x="11694450" y="6330739"/>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30</a:t>
            </a:r>
            <a:endParaRPr sz="750" dirty="0">
              <a:latin typeface="Arial"/>
              <a:cs typeface="Arial"/>
            </a:endParaRPr>
          </a:p>
        </p:txBody>
      </p:sp>
      <p:sp>
        <p:nvSpPr>
          <p:cNvPr id="5" name="object 5"/>
          <p:cNvSpPr txBox="1">
            <a:spLocks noGrp="1"/>
          </p:cNvSpPr>
          <p:nvPr>
            <p:ph type="body" idx="1"/>
          </p:nvPr>
        </p:nvSpPr>
        <p:spPr>
          <a:prstGeom prst="rect">
            <a:avLst/>
          </a:prstGeom>
        </p:spPr>
        <p:txBody>
          <a:bodyPr vert="horz" wrap="square" lIns="0" tIns="12700" rIns="0" bIns="0" rtlCol="0">
            <a:spAutoFit/>
          </a:bodyPr>
          <a:lstStyle/>
          <a:p>
            <a:pPr marL="393065" marR="756285" indent="-381000">
              <a:lnSpc>
                <a:spcPct val="108000"/>
              </a:lnSpc>
              <a:spcBef>
                <a:spcPts val="100"/>
              </a:spcBef>
              <a:buClr>
                <a:srgbClr val="3EA11B"/>
              </a:buClr>
              <a:buChar char="•"/>
              <a:tabLst>
                <a:tab pos="393065" algn="l"/>
              </a:tabLst>
            </a:pPr>
            <a:r>
              <a:rPr dirty="0"/>
              <a:t>Understand</a:t>
            </a:r>
            <a:r>
              <a:rPr spc="-50" dirty="0"/>
              <a:t> </a:t>
            </a:r>
            <a:r>
              <a:rPr dirty="0"/>
              <a:t>and</a:t>
            </a:r>
            <a:r>
              <a:rPr spc="-50" dirty="0"/>
              <a:t> </a:t>
            </a:r>
            <a:r>
              <a:rPr dirty="0"/>
              <a:t>mitigate</a:t>
            </a:r>
            <a:r>
              <a:rPr spc="-45" dirty="0"/>
              <a:t> </a:t>
            </a:r>
            <a:r>
              <a:rPr dirty="0"/>
              <a:t>your</a:t>
            </a:r>
            <a:r>
              <a:rPr spc="-50" dirty="0"/>
              <a:t> </a:t>
            </a:r>
            <a:r>
              <a:rPr dirty="0"/>
              <a:t>school’s</a:t>
            </a:r>
            <a:r>
              <a:rPr spc="-45" dirty="0"/>
              <a:t> </a:t>
            </a:r>
            <a:r>
              <a:rPr dirty="0"/>
              <a:t>primary</a:t>
            </a:r>
            <a:r>
              <a:rPr spc="-50" dirty="0"/>
              <a:t> </a:t>
            </a:r>
            <a:r>
              <a:rPr spc="-10" dirty="0"/>
              <a:t>risks, </a:t>
            </a:r>
            <a:r>
              <a:rPr dirty="0"/>
              <a:t>threats,</a:t>
            </a:r>
            <a:r>
              <a:rPr spc="-45" dirty="0"/>
              <a:t> </a:t>
            </a:r>
            <a:r>
              <a:rPr dirty="0"/>
              <a:t>and</a:t>
            </a:r>
            <a:r>
              <a:rPr spc="-45" dirty="0"/>
              <a:t> </a:t>
            </a:r>
            <a:r>
              <a:rPr spc="-10" dirty="0"/>
              <a:t>vulnerabilities</a:t>
            </a:r>
          </a:p>
          <a:p>
            <a:pPr marL="393065" indent="-379730">
              <a:lnSpc>
                <a:spcPct val="100000"/>
              </a:lnSpc>
              <a:spcBef>
                <a:spcPts val="919"/>
              </a:spcBef>
              <a:buClr>
                <a:srgbClr val="3EA11B"/>
              </a:buClr>
              <a:buChar char="•"/>
              <a:tabLst>
                <a:tab pos="393065" algn="l"/>
              </a:tabLst>
            </a:pPr>
            <a:r>
              <a:rPr dirty="0"/>
              <a:t>Engage</a:t>
            </a:r>
            <a:r>
              <a:rPr spc="-50" dirty="0"/>
              <a:t> </a:t>
            </a:r>
            <a:r>
              <a:rPr dirty="0"/>
              <a:t>in</a:t>
            </a:r>
            <a:r>
              <a:rPr spc="-50" dirty="0"/>
              <a:t> </a:t>
            </a:r>
            <a:r>
              <a:rPr dirty="0"/>
              <a:t>appropriate</a:t>
            </a:r>
            <a:r>
              <a:rPr spc="-45" dirty="0"/>
              <a:t> </a:t>
            </a:r>
            <a:r>
              <a:rPr spc="-10" dirty="0"/>
              <a:t>intelligence</a:t>
            </a:r>
            <a:r>
              <a:rPr spc="-50" dirty="0"/>
              <a:t> </a:t>
            </a:r>
            <a:r>
              <a:rPr dirty="0"/>
              <a:t>and</a:t>
            </a:r>
            <a:r>
              <a:rPr spc="-50" dirty="0"/>
              <a:t> </a:t>
            </a:r>
            <a:r>
              <a:rPr dirty="0"/>
              <a:t>data</a:t>
            </a:r>
            <a:r>
              <a:rPr spc="-45" dirty="0"/>
              <a:t> </a:t>
            </a:r>
            <a:r>
              <a:rPr spc="-10" dirty="0"/>
              <a:t>gathering</a:t>
            </a:r>
          </a:p>
          <a:p>
            <a:pPr marL="393065" indent="-379730">
              <a:lnSpc>
                <a:spcPct val="100000"/>
              </a:lnSpc>
              <a:spcBef>
                <a:spcPts val="760"/>
              </a:spcBef>
              <a:buClr>
                <a:srgbClr val="3EA11B"/>
              </a:buClr>
              <a:buChar char="•"/>
              <a:tabLst>
                <a:tab pos="393065" algn="l"/>
              </a:tabLst>
            </a:pPr>
            <a:r>
              <a:rPr dirty="0"/>
              <a:t>Maintain</a:t>
            </a:r>
            <a:r>
              <a:rPr spc="-60" dirty="0"/>
              <a:t> </a:t>
            </a:r>
            <a:r>
              <a:rPr spc="-10" dirty="0"/>
              <a:t>situational</a:t>
            </a:r>
            <a:r>
              <a:rPr spc="-55" dirty="0"/>
              <a:t> </a:t>
            </a:r>
            <a:r>
              <a:rPr dirty="0"/>
              <a:t>awareness</a:t>
            </a:r>
            <a:r>
              <a:rPr spc="-55" dirty="0"/>
              <a:t> </a:t>
            </a:r>
            <a:r>
              <a:rPr dirty="0"/>
              <a:t>and</a:t>
            </a:r>
            <a:r>
              <a:rPr spc="-55" dirty="0"/>
              <a:t> </a:t>
            </a:r>
            <a:r>
              <a:rPr dirty="0"/>
              <a:t>shifts</a:t>
            </a:r>
            <a:r>
              <a:rPr spc="-55" dirty="0"/>
              <a:t> </a:t>
            </a:r>
            <a:r>
              <a:rPr dirty="0"/>
              <a:t>in</a:t>
            </a:r>
            <a:r>
              <a:rPr spc="-55" dirty="0"/>
              <a:t> </a:t>
            </a:r>
            <a:r>
              <a:rPr spc="-10" dirty="0"/>
              <a:t>conditions</a:t>
            </a:r>
          </a:p>
          <a:p>
            <a:pPr marL="393065" marR="374015" indent="-381000">
              <a:lnSpc>
                <a:spcPct val="108000"/>
              </a:lnSpc>
              <a:spcBef>
                <a:spcPts val="840"/>
              </a:spcBef>
              <a:buClr>
                <a:srgbClr val="3EA11B"/>
              </a:buClr>
              <a:buChar char="•"/>
              <a:tabLst>
                <a:tab pos="393065" algn="l"/>
              </a:tabLst>
            </a:pPr>
            <a:r>
              <a:rPr dirty="0"/>
              <a:t>Effective</a:t>
            </a:r>
            <a:r>
              <a:rPr spc="-55" dirty="0"/>
              <a:t> </a:t>
            </a:r>
            <a:r>
              <a:rPr dirty="0"/>
              <a:t>and</a:t>
            </a:r>
            <a:r>
              <a:rPr spc="-55" dirty="0"/>
              <a:t> </a:t>
            </a:r>
            <a:r>
              <a:rPr dirty="0"/>
              <a:t>ethical</a:t>
            </a:r>
            <a:r>
              <a:rPr spc="-50" dirty="0"/>
              <a:t> </a:t>
            </a:r>
            <a:r>
              <a:rPr dirty="0"/>
              <a:t>use</a:t>
            </a:r>
            <a:r>
              <a:rPr spc="-55" dirty="0"/>
              <a:t> </a:t>
            </a:r>
            <a:r>
              <a:rPr dirty="0"/>
              <a:t>of</a:t>
            </a:r>
            <a:r>
              <a:rPr spc="-55" dirty="0"/>
              <a:t> </a:t>
            </a:r>
            <a:r>
              <a:rPr spc="-10" dirty="0"/>
              <a:t>surveillance</a:t>
            </a:r>
            <a:r>
              <a:rPr spc="-50" dirty="0"/>
              <a:t> </a:t>
            </a:r>
            <a:r>
              <a:rPr dirty="0"/>
              <a:t>and</a:t>
            </a:r>
            <a:r>
              <a:rPr spc="-55" dirty="0"/>
              <a:t> </a:t>
            </a:r>
            <a:r>
              <a:rPr spc="-10" dirty="0"/>
              <a:t>intelligence </a:t>
            </a:r>
            <a:r>
              <a:rPr dirty="0"/>
              <a:t>data</a:t>
            </a:r>
            <a:r>
              <a:rPr spc="-20" dirty="0"/>
              <a:t> </a:t>
            </a:r>
            <a:r>
              <a:rPr dirty="0"/>
              <a:t>from</a:t>
            </a:r>
            <a:r>
              <a:rPr spc="-25" dirty="0"/>
              <a:t> </a:t>
            </a:r>
            <a:r>
              <a:rPr spc="-10" dirty="0"/>
              <a:t>institutional</a:t>
            </a:r>
            <a:r>
              <a:rPr spc="-20" dirty="0"/>
              <a:t> </a:t>
            </a:r>
            <a:r>
              <a:rPr spc="-10" dirty="0"/>
              <a:t>sources</a:t>
            </a:r>
          </a:p>
          <a:p>
            <a:pPr marL="393065" marR="5080" indent="-381000">
              <a:lnSpc>
                <a:spcPct val="108000"/>
              </a:lnSpc>
              <a:spcBef>
                <a:spcPts val="1000"/>
              </a:spcBef>
              <a:buClr>
                <a:srgbClr val="3EA11B"/>
              </a:buClr>
              <a:buChar char="•"/>
              <a:tabLst>
                <a:tab pos="393065" algn="l"/>
              </a:tabLst>
            </a:pPr>
            <a:r>
              <a:rPr dirty="0"/>
              <a:t>Plan</a:t>
            </a:r>
            <a:r>
              <a:rPr spc="-50" dirty="0"/>
              <a:t> </a:t>
            </a:r>
            <a:r>
              <a:rPr dirty="0"/>
              <a:t>your</a:t>
            </a:r>
            <a:r>
              <a:rPr spc="-45" dirty="0"/>
              <a:t> </a:t>
            </a:r>
            <a:r>
              <a:rPr dirty="0"/>
              <a:t>work,</a:t>
            </a:r>
            <a:r>
              <a:rPr spc="-50" dirty="0"/>
              <a:t> </a:t>
            </a:r>
            <a:r>
              <a:rPr dirty="0"/>
              <a:t>work</a:t>
            </a:r>
            <a:r>
              <a:rPr spc="-45" dirty="0"/>
              <a:t> </a:t>
            </a:r>
            <a:r>
              <a:rPr dirty="0"/>
              <a:t>your</a:t>
            </a:r>
            <a:r>
              <a:rPr spc="-45" dirty="0"/>
              <a:t> </a:t>
            </a:r>
            <a:r>
              <a:rPr dirty="0"/>
              <a:t>plan</a:t>
            </a:r>
            <a:r>
              <a:rPr spc="-50" dirty="0"/>
              <a:t> </a:t>
            </a:r>
            <a:r>
              <a:rPr dirty="0"/>
              <a:t>–</a:t>
            </a:r>
            <a:r>
              <a:rPr spc="-45" dirty="0"/>
              <a:t> </a:t>
            </a:r>
            <a:r>
              <a:rPr dirty="0"/>
              <a:t>Flexible</a:t>
            </a:r>
            <a:r>
              <a:rPr spc="-45" dirty="0"/>
              <a:t> </a:t>
            </a:r>
            <a:r>
              <a:rPr spc="-10" dirty="0"/>
              <a:t>Rigor,</a:t>
            </a:r>
            <a:r>
              <a:rPr spc="-50" dirty="0"/>
              <a:t> </a:t>
            </a:r>
            <a:r>
              <a:rPr dirty="0"/>
              <a:t>Red</a:t>
            </a:r>
            <a:r>
              <a:rPr spc="-45" dirty="0"/>
              <a:t> </a:t>
            </a:r>
            <a:r>
              <a:rPr spc="-10" dirty="0"/>
              <a:t>Lines, </a:t>
            </a:r>
            <a:r>
              <a:rPr dirty="0"/>
              <a:t>and</a:t>
            </a:r>
            <a:r>
              <a:rPr spc="-70" dirty="0"/>
              <a:t> </a:t>
            </a:r>
            <a:r>
              <a:rPr dirty="0"/>
              <a:t>Boundary</a:t>
            </a:r>
            <a:r>
              <a:rPr spc="-70" dirty="0"/>
              <a:t> </a:t>
            </a:r>
            <a:r>
              <a:rPr spc="-10" dirty="0"/>
              <a:t>Setting</a:t>
            </a:r>
          </a:p>
          <a:p>
            <a:pPr marL="393065" indent="-379730">
              <a:lnSpc>
                <a:spcPct val="100000"/>
              </a:lnSpc>
              <a:spcBef>
                <a:spcPts val="919"/>
              </a:spcBef>
              <a:buClr>
                <a:srgbClr val="3EA11B"/>
              </a:buClr>
              <a:buChar char="•"/>
              <a:tabLst>
                <a:tab pos="393065" algn="l"/>
              </a:tabLst>
            </a:pPr>
            <a:r>
              <a:rPr spc="-10" dirty="0"/>
              <a:t>Memorialize</a:t>
            </a:r>
            <a:r>
              <a:rPr spc="-30" dirty="0"/>
              <a:t> </a:t>
            </a:r>
            <a:r>
              <a:rPr dirty="0"/>
              <a:t>key</a:t>
            </a:r>
            <a:r>
              <a:rPr spc="-30" dirty="0"/>
              <a:t> </a:t>
            </a:r>
            <a:r>
              <a:rPr spc="-10" dirty="0"/>
              <a:t>facts</a:t>
            </a:r>
          </a:p>
          <a:p>
            <a:pPr marL="393065" marR="920115" indent="-381000">
              <a:lnSpc>
                <a:spcPct val="108000"/>
              </a:lnSpc>
              <a:spcBef>
                <a:spcPts val="840"/>
              </a:spcBef>
              <a:buClr>
                <a:srgbClr val="3EA11B"/>
              </a:buClr>
              <a:buChar char="•"/>
              <a:tabLst>
                <a:tab pos="393065" algn="l"/>
              </a:tabLst>
            </a:pPr>
            <a:r>
              <a:rPr dirty="0"/>
              <a:t>Consistently</a:t>
            </a:r>
            <a:r>
              <a:rPr spc="-50" dirty="0"/>
              <a:t> </a:t>
            </a:r>
            <a:r>
              <a:rPr dirty="0"/>
              <a:t>enforce</a:t>
            </a:r>
            <a:r>
              <a:rPr spc="-50" dirty="0"/>
              <a:t> </a:t>
            </a:r>
            <a:r>
              <a:rPr dirty="0"/>
              <a:t>laws</a:t>
            </a:r>
            <a:r>
              <a:rPr spc="-50" dirty="0"/>
              <a:t> </a:t>
            </a:r>
            <a:r>
              <a:rPr dirty="0"/>
              <a:t>and</a:t>
            </a:r>
            <a:r>
              <a:rPr spc="-50" dirty="0"/>
              <a:t> </a:t>
            </a:r>
            <a:r>
              <a:rPr dirty="0"/>
              <a:t>codes</a:t>
            </a:r>
            <a:r>
              <a:rPr spc="-50" dirty="0"/>
              <a:t> </a:t>
            </a:r>
            <a:r>
              <a:rPr dirty="0"/>
              <a:t>of</a:t>
            </a:r>
            <a:r>
              <a:rPr spc="-50" dirty="0"/>
              <a:t> </a:t>
            </a:r>
            <a:r>
              <a:rPr dirty="0"/>
              <a:t>conduct</a:t>
            </a:r>
            <a:r>
              <a:rPr spc="-50" dirty="0"/>
              <a:t> </a:t>
            </a:r>
            <a:r>
              <a:rPr spc="-25" dirty="0"/>
              <a:t>for </a:t>
            </a:r>
            <a:r>
              <a:rPr spc="-10" dirty="0"/>
              <a:t>prohibited</a:t>
            </a:r>
            <a:r>
              <a:rPr spc="-40" dirty="0"/>
              <a:t> </a:t>
            </a:r>
            <a:r>
              <a:rPr spc="-10" dirty="0"/>
              <a:t>behavior</a:t>
            </a:r>
          </a:p>
        </p:txBody>
      </p:sp>
      <p:sp>
        <p:nvSpPr>
          <p:cNvPr id="6" name="object 6"/>
          <p:cNvSpPr txBox="1"/>
          <p:nvPr/>
        </p:nvSpPr>
        <p:spPr>
          <a:xfrm>
            <a:off x="4341129" y="6096744"/>
            <a:ext cx="5374005" cy="683895"/>
          </a:xfrm>
          <a:prstGeom prst="rect">
            <a:avLst/>
          </a:prstGeom>
        </p:spPr>
        <p:txBody>
          <a:bodyPr vert="horz" wrap="square" lIns="0" tIns="12700" rIns="0" bIns="0" rtlCol="0">
            <a:spAutoFit/>
          </a:bodyPr>
          <a:lstStyle/>
          <a:p>
            <a:pPr marL="393065" marR="5080" indent="-381000">
              <a:lnSpc>
                <a:spcPct val="108000"/>
              </a:lnSpc>
              <a:spcBef>
                <a:spcPts val="100"/>
              </a:spcBef>
              <a:buClr>
                <a:srgbClr val="3EA11B"/>
              </a:buClr>
              <a:buChar char="•"/>
              <a:tabLst>
                <a:tab pos="393065" algn="l"/>
              </a:tabLst>
            </a:pPr>
            <a:r>
              <a:rPr sz="2000" dirty="0">
                <a:solidFill>
                  <a:srgbClr val="191918"/>
                </a:solidFill>
                <a:latin typeface="Arial"/>
                <a:cs typeface="Arial"/>
              </a:rPr>
              <a:t>Remember</a:t>
            </a:r>
            <a:r>
              <a:rPr sz="2000" spc="-20" dirty="0">
                <a:solidFill>
                  <a:srgbClr val="191918"/>
                </a:solidFill>
                <a:latin typeface="Arial"/>
                <a:cs typeface="Arial"/>
              </a:rPr>
              <a:t> </a:t>
            </a:r>
            <a:r>
              <a:rPr sz="2000" dirty="0">
                <a:solidFill>
                  <a:srgbClr val="191918"/>
                </a:solidFill>
                <a:latin typeface="Arial"/>
                <a:cs typeface="Arial"/>
              </a:rPr>
              <a:t>key</a:t>
            </a:r>
            <a:r>
              <a:rPr sz="2000" spc="-15" dirty="0">
                <a:solidFill>
                  <a:srgbClr val="191918"/>
                </a:solidFill>
                <a:latin typeface="Arial"/>
                <a:cs typeface="Arial"/>
              </a:rPr>
              <a:t> </a:t>
            </a:r>
            <a:r>
              <a:rPr sz="2000" dirty="0">
                <a:solidFill>
                  <a:srgbClr val="191918"/>
                </a:solidFill>
                <a:latin typeface="Arial"/>
                <a:cs typeface="Arial"/>
              </a:rPr>
              <a:t>aspects</a:t>
            </a:r>
            <a:r>
              <a:rPr sz="2000" spc="-15" dirty="0">
                <a:solidFill>
                  <a:srgbClr val="191918"/>
                </a:solidFill>
                <a:latin typeface="Arial"/>
                <a:cs typeface="Arial"/>
              </a:rPr>
              <a:t> </a:t>
            </a:r>
            <a:r>
              <a:rPr sz="2000" dirty="0">
                <a:solidFill>
                  <a:srgbClr val="191918"/>
                </a:solidFill>
                <a:latin typeface="Arial"/>
                <a:cs typeface="Arial"/>
              </a:rPr>
              <a:t>of</a:t>
            </a:r>
            <a:r>
              <a:rPr sz="2000" spc="-15" dirty="0">
                <a:solidFill>
                  <a:srgbClr val="191918"/>
                </a:solidFill>
                <a:latin typeface="Arial"/>
                <a:cs typeface="Arial"/>
              </a:rPr>
              <a:t> </a:t>
            </a:r>
            <a:r>
              <a:rPr sz="2000" dirty="0">
                <a:solidFill>
                  <a:srgbClr val="191918"/>
                </a:solidFill>
                <a:latin typeface="Arial"/>
                <a:cs typeface="Arial"/>
              </a:rPr>
              <a:t>Clery</a:t>
            </a:r>
            <a:r>
              <a:rPr sz="2000" spc="-15" dirty="0">
                <a:solidFill>
                  <a:srgbClr val="191918"/>
                </a:solidFill>
                <a:latin typeface="Arial"/>
                <a:cs typeface="Arial"/>
              </a:rPr>
              <a:t> </a:t>
            </a:r>
            <a:r>
              <a:rPr sz="2000" spc="-10" dirty="0">
                <a:solidFill>
                  <a:srgbClr val="191918"/>
                </a:solidFill>
                <a:latin typeface="Arial"/>
                <a:cs typeface="Arial"/>
              </a:rPr>
              <a:t>compliance </a:t>
            </a:r>
            <a:r>
              <a:rPr sz="2000" dirty="0">
                <a:solidFill>
                  <a:srgbClr val="191918"/>
                </a:solidFill>
                <a:latin typeface="Arial"/>
                <a:cs typeface="Arial"/>
              </a:rPr>
              <a:t>(crime</a:t>
            </a:r>
            <a:r>
              <a:rPr sz="2000" spc="-65" dirty="0">
                <a:solidFill>
                  <a:srgbClr val="191918"/>
                </a:solidFill>
                <a:latin typeface="Arial"/>
                <a:cs typeface="Arial"/>
              </a:rPr>
              <a:t> </a:t>
            </a:r>
            <a:r>
              <a:rPr sz="2000" spc="-10" dirty="0">
                <a:solidFill>
                  <a:srgbClr val="191918"/>
                </a:solidFill>
                <a:latin typeface="Arial"/>
                <a:cs typeface="Arial"/>
              </a:rPr>
              <a:t>classification;</a:t>
            </a:r>
            <a:r>
              <a:rPr sz="2000" spc="-90" dirty="0">
                <a:solidFill>
                  <a:srgbClr val="191918"/>
                </a:solidFill>
                <a:latin typeface="Arial"/>
                <a:cs typeface="Arial"/>
              </a:rPr>
              <a:t> </a:t>
            </a:r>
            <a:r>
              <a:rPr sz="2000" dirty="0">
                <a:solidFill>
                  <a:srgbClr val="191918"/>
                </a:solidFill>
                <a:latin typeface="Arial"/>
                <a:cs typeface="Arial"/>
              </a:rPr>
              <a:t>TW/EN;</a:t>
            </a:r>
            <a:r>
              <a:rPr sz="2000" spc="-60" dirty="0">
                <a:solidFill>
                  <a:srgbClr val="191918"/>
                </a:solidFill>
                <a:latin typeface="Arial"/>
                <a:cs typeface="Arial"/>
              </a:rPr>
              <a:t> </a:t>
            </a:r>
            <a:r>
              <a:rPr sz="2000" dirty="0">
                <a:solidFill>
                  <a:srgbClr val="191918"/>
                </a:solidFill>
                <a:latin typeface="Arial"/>
                <a:cs typeface="Arial"/>
              </a:rPr>
              <a:t>DCL;</a:t>
            </a:r>
            <a:r>
              <a:rPr sz="2000" spc="-60" dirty="0">
                <a:solidFill>
                  <a:srgbClr val="191918"/>
                </a:solidFill>
                <a:latin typeface="Arial"/>
                <a:cs typeface="Arial"/>
              </a:rPr>
              <a:t> </a:t>
            </a:r>
            <a:r>
              <a:rPr sz="2000" spc="-10" dirty="0">
                <a:solidFill>
                  <a:srgbClr val="191918"/>
                </a:solidFill>
                <a:latin typeface="Arial"/>
                <a:cs typeface="Arial"/>
              </a:rPr>
              <a:t>EE&amp;R)</a:t>
            </a:r>
            <a:endParaRPr sz="2000" dirty="0">
              <a:latin typeface="Arial"/>
              <a:cs typeface="Arial"/>
            </a:endParaRPr>
          </a:p>
        </p:txBody>
      </p:sp>
      <p:pic>
        <p:nvPicPr>
          <p:cNvPr id="13" name="Graphic 12" descr="Fingerprint with solid fill">
            <a:extLst>
              <a:ext uri="{FF2B5EF4-FFF2-40B4-BE49-F238E27FC236}">
                <a16:creationId xmlns:a16="http://schemas.microsoft.com/office/drawing/2014/main" id="{F8583943-B791-7751-CDE2-C57146F06B7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53009" y="1646159"/>
            <a:ext cx="914400" cy="914400"/>
          </a:xfrm>
          <a:prstGeom prst="rect">
            <a:avLst/>
          </a:prstGeom>
        </p:spPr>
      </p:pic>
      <p:pic>
        <p:nvPicPr>
          <p:cNvPr id="14" name="Graphic 13" descr="Fingerprint with solid fill">
            <a:extLst>
              <a:ext uri="{FF2B5EF4-FFF2-40B4-BE49-F238E27FC236}">
                <a16:creationId xmlns:a16="http://schemas.microsoft.com/office/drawing/2014/main" id="{BC6ADABE-5145-1433-29CC-4BAC9E1480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53009" y="1646159"/>
            <a:ext cx="914400" cy="914400"/>
          </a:xfrm>
          <a:prstGeom prst="rect">
            <a:avLst/>
          </a:prstGeom>
        </p:spPr>
      </p:pic>
      <p:pic>
        <p:nvPicPr>
          <p:cNvPr id="15" name="Graphic 14">
            <a:extLst>
              <a:ext uri="{FF2B5EF4-FFF2-40B4-BE49-F238E27FC236}">
                <a16:creationId xmlns:a16="http://schemas.microsoft.com/office/drawing/2014/main" id="{49D84173-5121-CBBB-FD36-923FDD0A3F7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984277" y="1769603"/>
            <a:ext cx="748916" cy="66751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dirty="0"/>
              <a:t>RESOURCES</a:t>
            </a:r>
            <a:r>
              <a:rPr spc="-35" dirty="0"/>
              <a:t> </a:t>
            </a:r>
            <a:r>
              <a:rPr dirty="0"/>
              <a:t>FOR</a:t>
            </a:r>
            <a:r>
              <a:rPr spc="-30" dirty="0"/>
              <a:t> </a:t>
            </a:r>
            <a:r>
              <a:rPr spc="-10" dirty="0"/>
              <a:t>REVIEW</a:t>
            </a:r>
          </a:p>
        </p:txBody>
      </p:sp>
      <p:sp>
        <p:nvSpPr>
          <p:cNvPr id="3" name="object 3"/>
          <p:cNvSpPr txBox="1"/>
          <p:nvPr/>
        </p:nvSpPr>
        <p:spPr>
          <a:xfrm>
            <a:off x="882687" y="2714170"/>
            <a:ext cx="3459479" cy="1209675"/>
          </a:xfrm>
          <a:prstGeom prst="rect">
            <a:avLst/>
          </a:prstGeom>
        </p:spPr>
        <p:txBody>
          <a:bodyPr vert="horz" wrap="square" lIns="0" tIns="12700" rIns="0" bIns="0" rtlCol="0">
            <a:spAutoFit/>
          </a:bodyPr>
          <a:lstStyle/>
          <a:p>
            <a:pPr marL="12700" marR="5080">
              <a:lnSpc>
                <a:spcPct val="107900"/>
              </a:lnSpc>
              <a:spcBef>
                <a:spcPts val="100"/>
              </a:spcBef>
            </a:pPr>
            <a:r>
              <a:rPr sz="2400" b="1" dirty="0">
                <a:solidFill>
                  <a:srgbClr val="2278A7"/>
                </a:solidFill>
                <a:latin typeface="Arial"/>
                <a:cs typeface="Arial"/>
              </a:rPr>
              <a:t>ACTION</a:t>
            </a:r>
            <a:r>
              <a:rPr sz="2400" b="1" spc="-85" dirty="0">
                <a:solidFill>
                  <a:srgbClr val="2278A7"/>
                </a:solidFill>
                <a:latin typeface="Arial"/>
                <a:cs typeface="Arial"/>
              </a:rPr>
              <a:t> </a:t>
            </a:r>
            <a:r>
              <a:rPr sz="2400" b="1" dirty="0">
                <a:solidFill>
                  <a:srgbClr val="2278A7"/>
                </a:solidFill>
                <a:latin typeface="Arial"/>
                <a:cs typeface="Arial"/>
              </a:rPr>
              <a:t>GUIDE</a:t>
            </a:r>
            <a:r>
              <a:rPr sz="2400" b="1" spc="-70" dirty="0">
                <a:solidFill>
                  <a:srgbClr val="2278A7"/>
                </a:solidFill>
                <a:latin typeface="Arial"/>
                <a:cs typeface="Arial"/>
              </a:rPr>
              <a:t> </a:t>
            </a:r>
            <a:r>
              <a:rPr sz="2400" b="1" spc="-25" dirty="0">
                <a:solidFill>
                  <a:srgbClr val="2278A7"/>
                </a:solidFill>
                <a:latin typeface="Arial"/>
                <a:cs typeface="Arial"/>
              </a:rPr>
              <a:t>FOR </a:t>
            </a:r>
            <a:r>
              <a:rPr sz="2400" b="1" spc="-10" dirty="0">
                <a:solidFill>
                  <a:srgbClr val="2278A7"/>
                </a:solidFill>
                <a:latin typeface="Arial"/>
                <a:cs typeface="Arial"/>
              </a:rPr>
              <a:t>EMERGENCY </a:t>
            </a:r>
            <a:r>
              <a:rPr sz="2400" b="1" spc="-20" dirty="0">
                <a:solidFill>
                  <a:srgbClr val="2278A7"/>
                </a:solidFill>
                <a:latin typeface="Arial"/>
                <a:cs typeface="Arial"/>
              </a:rPr>
              <a:t>MANAGEMENT</a:t>
            </a:r>
            <a:r>
              <a:rPr sz="2400" b="1" spc="-150" dirty="0">
                <a:solidFill>
                  <a:srgbClr val="2278A7"/>
                </a:solidFill>
                <a:latin typeface="Arial"/>
                <a:cs typeface="Arial"/>
              </a:rPr>
              <a:t> </a:t>
            </a:r>
            <a:r>
              <a:rPr sz="2400" b="1" spc="-45" dirty="0">
                <a:solidFill>
                  <a:srgbClr val="2278A7"/>
                </a:solidFill>
                <a:latin typeface="Arial"/>
                <a:cs typeface="Arial"/>
              </a:rPr>
              <a:t>AT</a:t>
            </a:r>
            <a:r>
              <a:rPr sz="2400" b="1" spc="-80" dirty="0">
                <a:solidFill>
                  <a:srgbClr val="2278A7"/>
                </a:solidFill>
                <a:latin typeface="Arial"/>
                <a:cs typeface="Arial"/>
              </a:rPr>
              <a:t> </a:t>
            </a:r>
            <a:r>
              <a:rPr sz="2400" b="1" spc="-20" dirty="0">
                <a:solidFill>
                  <a:srgbClr val="2278A7"/>
                </a:solidFill>
                <a:latin typeface="Arial"/>
                <a:cs typeface="Arial"/>
              </a:rPr>
              <a:t>IHEs</a:t>
            </a:r>
            <a:endParaRPr sz="2400" dirty="0">
              <a:latin typeface="Arial"/>
              <a:cs typeface="Arial"/>
            </a:endParaRPr>
          </a:p>
        </p:txBody>
      </p:sp>
      <p:sp>
        <p:nvSpPr>
          <p:cNvPr id="4" name="object 4"/>
          <p:cNvSpPr txBox="1"/>
          <p:nvPr/>
        </p:nvSpPr>
        <p:spPr>
          <a:xfrm>
            <a:off x="4708969" y="2694882"/>
            <a:ext cx="2858135" cy="3976370"/>
          </a:xfrm>
          <a:prstGeom prst="rect">
            <a:avLst/>
          </a:prstGeom>
        </p:spPr>
        <p:txBody>
          <a:bodyPr vert="horz" wrap="square" lIns="0" tIns="12700" rIns="0" bIns="0" rtlCol="0">
            <a:spAutoFit/>
          </a:bodyPr>
          <a:lstStyle/>
          <a:p>
            <a:pPr marL="12700" marR="5080">
              <a:lnSpc>
                <a:spcPct val="107900"/>
              </a:lnSpc>
              <a:spcBef>
                <a:spcPts val="100"/>
              </a:spcBef>
            </a:pPr>
            <a:r>
              <a:rPr sz="2000" b="1" spc="-10" dirty="0">
                <a:solidFill>
                  <a:srgbClr val="2278A7"/>
                </a:solidFill>
                <a:latin typeface="Arial"/>
                <a:cs typeface="Arial"/>
              </a:rPr>
              <a:t>RESOURCES</a:t>
            </a:r>
            <a:r>
              <a:rPr sz="2000" b="1" spc="-85" dirty="0">
                <a:solidFill>
                  <a:srgbClr val="2278A7"/>
                </a:solidFill>
                <a:latin typeface="Arial"/>
                <a:cs typeface="Arial"/>
              </a:rPr>
              <a:t> </a:t>
            </a:r>
            <a:r>
              <a:rPr sz="2000" b="1" spc="-25" dirty="0">
                <a:solidFill>
                  <a:srgbClr val="2278A7"/>
                </a:solidFill>
                <a:latin typeface="Arial"/>
                <a:cs typeface="Arial"/>
              </a:rPr>
              <a:t>TO </a:t>
            </a:r>
            <a:r>
              <a:rPr sz="2000" b="1" dirty="0">
                <a:solidFill>
                  <a:srgbClr val="2278A7"/>
                </a:solidFill>
                <a:latin typeface="Arial"/>
                <a:cs typeface="Arial"/>
              </a:rPr>
              <a:t>SUPPORT</a:t>
            </a:r>
            <a:r>
              <a:rPr sz="2000" b="1" spc="-135" dirty="0">
                <a:solidFill>
                  <a:srgbClr val="2278A7"/>
                </a:solidFill>
                <a:latin typeface="Arial"/>
                <a:cs typeface="Arial"/>
              </a:rPr>
              <a:t> </a:t>
            </a:r>
            <a:r>
              <a:rPr sz="2000" b="1" spc="-10" dirty="0">
                <a:solidFill>
                  <a:srgbClr val="2278A7"/>
                </a:solidFill>
                <a:latin typeface="Arial"/>
                <a:cs typeface="Arial"/>
              </a:rPr>
              <a:t>CAMPUS LAW</a:t>
            </a:r>
            <a:r>
              <a:rPr sz="2000" b="1" spc="-125" dirty="0">
                <a:solidFill>
                  <a:srgbClr val="2278A7"/>
                </a:solidFill>
                <a:latin typeface="Arial"/>
                <a:cs typeface="Arial"/>
              </a:rPr>
              <a:t> </a:t>
            </a:r>
            <a:r>
              <a:rPr sz="2000" b="1" spc="-10" dirty="0">
                <a:solidFill>
                  <a:srgbClr val="2278A7"/>
                </a:solidFill>
                <a:latin typeface="Arial"/>
                <a:cs typeface="Arial"/>
              </a:rPr>
              <a:t>ENFORCEMENT </a:t>
            </a:r>
            <a:r>
              <a:rPr sz="2000" b="1" dirty="0">
                <a:solidFill>
                  <a:srgbClr val="2278A7"/>
                </a:solidFill>
                <a:latin typeface="Arial"/>
                <a:cs typeface="Arial"/>
              </a:rPr>
              <a:t>AND</a:t>
            </a:r>
            <a:r>
              <a:rPr sz="2000" b="1" spc="-85" dirty="0">
                <a:solidFill>
                  <a:srgbClr val="2278A7"/>
                </a:solidFill>
                <a:latin typeface="Arial"/>
                <a:cs typeface="Arial"/>
              </a:rPr>
              <a:t> </a:t>
            </a:r>
            <a:r>
              <a:rPr sz="2000" b="1" dirty="0">
                <a:solidFill>
                  <a:srgbClr val="2278A7"/>
                </a:solidFill>
                <a:latin typeface="Arial"/>
                <a:cs typeface="Arial"/>
              </a:rPr>
              <a:t>PUBLIC</a:t>
            </a:r>
            <a:r>
              <a:rPr sz="2000" b="1" spc="-80" dirty="0">
                <a:solidFill>
                  <a:srgbClr val="2278A7"/>
                </a:solidFill>
                <a:latin typeface="Arial"/>
                <a:cs typeface="Arial"/>
              </a:rPr>
              <a:t> </a:t>
            </a:r>
            <a:r>
              <a:rPr sz="2000" b="1" spc="-10" dirty="0">
                <a:solidFill>
                  <a:srgbClr val="2278A7"/>
                </a:solidFill>
                <a:latin typeface="Arial"/>
                <a:cs typeface="Arial"/>
              </a:rPr>
              <a:t>SAFETY </a:t>
            </a:r>
            <a:r>
              <a:rPr sz="2000" b="1" dirty="0">
                <a:solidFill>
                  <a:srgbClr val="2278A7"/>
                </a:solidFill>
                <a:latin typeface="Arial"/>
                <a:cs typeface="Arial"/>
              </a:rPr>
              <a:t>TO</a:t>
            </a:r>
            <a:r>
              <a:rPr sz="2000" b="1" spc="-30" dirty="0">
                <a:solidFill>
                  <a:srgbClr val="2278A7"/>
                </a:solidFill>
                <a:latin typeface="Arial"/>
                <a:cs typeface="Arial"/>
              </a:rPr>
              <a:t> </a:t>
            </a:r>
            <a:r>
              <a:rPr sz="2000" b="1" spc="-20" dirty="0">
                <a:solidFill>
                  <a:srgbClr val="2278A7"/>
                </a:solidFill>
                <a:latin typeface="Arial"/>
                <a:cs typeface="Arial"/>
              </a:rPr>
              <a:t>PROTECT</a:t>
            </a:r>
            <a:r>
              <a:rPr sz="2000" b="1" spc="-95" dirty="0">
                <a:solidFill>
                  <a:srgbClr val="2278A7"/>
                </a:solidFill>
                <a:latin typeface="Arial"/>
                <a:cs typeface="Arial"/>
              </a:rPr>
              <a:t> </a:t>
            </a:r>
            <a:r>
              <a:rPr sz="2000" b="1" spc="-10" dirty="0">
                <a:solidFill>
                  <a:srgbClr val="2278A7"/>
                </a:solidFill>
                <a:latin typeface="Arial"/>
                <a:cs typeface="Arial"/>
              </a:rPr>
              <a:t>AGAINST </a:t>
            </a:r>
            <a:r>
              <a:rPr sz="2000" b="1" spc="-25" dirty="0">
                <a:solidFill>
                  <a:srgbClr val="2278A7"/>
                </a:solidFill>
                <a:latin typeface="Arial"/>
                <a:cs typeface="Arial"/>
              </a:rPr>
              <a:t>TARGETED</a:t>
            </a:r>
            <a:r>
              <a:rPr sz="2000" b="1" spc="-100" dirty="0">
                <a:solidFill>
                  <a:srgbClr val="2278A7"/>
                </a:solidFill>
                <a:latin typeface="Arial"/>
                <a:cs typeface="Arial"/>
              </a:rPr>
              <a:t> </a:t>
            </a:r>
            <a:r>
              <a:rPr sz="2000" b="1" spc="-10" dirty="0">
                <a:solidFill>
                  <a:srgbClr val="2278A7"/>
                </a:solidFill>
                <a:latin typeface="Arial"/>
                <a:cs typeface="Arial"/>
              </a:rPr>
              <a:t>VIOLENCE</a:t>
            </a:r>
            <a:endParaRPr sz="2000" dirty="0">
              <a:latin typeface="Arial"/>
              <a:cs typeface="Arial"/>
            </a:endParaRPr>
          </a:p>
          <a:p>
            <a:pPr marL="12700" marR="18415">
              <a:lnSpc>
                <a:spcPct val="110000"/>
              </a:lnSpc>
              <a:spcBef>
                <a:spcPts val="1310"/>
              </a:spcBef>
            </a:pPr>
            <a:r>
              <a:rPr sz="1800" u="heavy" dirty="0">
                <a:solidFill>
                  <a:srgbClr val="2278A7"/>
                </a:solidFill>
                <a:uFill>
                  <a:solidFill>
                    <a:srgbClr val="2278A7"/>
                  </a:solidFill>
                </a:uFill>
                <a:latin typeface="Arial"/>
                <a:cs typeface="Arial"/>
                <a:hlinkClick r:id="rId2"/>
              </a:rPr>
              <a:t>Resources</a:t>
            </a:r>
            <a:r>
              <a:rPr sz="1800" u="heavy" spc="-10" dirty="0">
                <a:solidFill>
                  <a:srgbClr val="2278A7"/>
                </a:solidFill>
                <a:uFill>
                  <a:solidFill>
                    <a:srgbClr val="2278A7"/>
                  </a:solidFill>
                </a:uFill>
                <a:latin typeface="Arial"/>
                <a:cs typeface="Arial"/>
                <a:hlinkClick r:id="rId2"/>
              </a:rPr>
              <a:t> </a:t>
            </a:r>
            <a:r>
              <a:rPr sz="1800" u="heavy" dirty="0">
                <a:solidFill>
                  <a:srgbClr val="2278A7"/>
                </a:solidFill>
                <a:uFill>
                  <a:solidFill>
                    <a:srgbClr val="2278A7"/>
                  </a:solidFill>
                </a:uFill>
                <a:latin typeface="Arial"/>
                <a:cs typeface="Arial"/>
                <a:hlinkClick r:id="rId2"/>
              </a:rPr>
              <a:t>to</a:t>
            </a:r>
            <a:r>
              <a:rPr sz="1800" u="heavy" spc="-5" dirty="0">
                <a:solidFill>
                  <a:srgbClr val="2278A7"/>
                </a:solidFill>
                <a:uFill>
                  <a:solidFill>
                    <a:srgbClr val="2278A7"/>
                  </a:solidFill>
                </a:uFill>
                <a:latin typeface="Arial"/>
                <a:cs typeface="Arial"/>
                <a:hlinkClick r:id="rId2"/>
              </a:rPr>
              <a:t> </a:t>
            </a:r>
            <a:r>
              <a:rPr sz="1800" u="heavy" spc="-10" dirty="0">
                <a:solidFill>
                  <a:srgbClr val="2278A7"/>
                </a:solidFill>
                <a:uFill>
                  <a:solidFill>
                    <a:srgbClr val="2278A7"/>
                  </a:solidFill>
                </a:uFill>
                <a:latin typeface="Arial"/>
                <a:cs typeface="Arial"/>
                <a:hlinkClick r:id="rId2"/>
              </a:rPr>
              <a:t>Support</a:t>
            </a:r>
            <a:r>
              <a:rPr sz="1800" u="none" spc="-10" dirty="0">
                <a:solidFill>
                  <a:srgbClr val="2278A7"/>
                </a:solidFill>
                <a:latin typeface="Arial"/>
                <a:cs typeface="Arial"/>
              </a:rPr>
              <a:t> </a:t>
            </a:r>
            <a:r>
              <a:rPr sz="1800" u="heavy" dirty="0">
                <a:solidFill>
                  <a:srgbClr val="2278A7"/>
                </a:solidFill>
                <a:uFill>
                  <a:solidFill>
                    <a:srgbClr val="2278A7"/>
                  </a:solidFill>
                </a:uFill>
                <a:latin typeface="Arial"/>
                <a:cs typeface="Arial"/>
                <a:hlinkClick r:id="rId2"/>
              </a:rPr>
              <a:t>Campus</a:t>
            </a:r>
            <a:r>
              <a:rPr sz="1800" u="none" spc="-15" dirty="0">
                <a:solidFill>
                  <a:srgbClr val="2278A7"/>
                </a:solidFill>
                <a:latin typeface="Arial"/>
                <a:cs typeface="Arial"/>
              </a:rPr>
              <a:t> </a:t>
            </a:r>
            <a:r>
              <a:rPr sz="1800" u="heavy" dirty="0">
                <a:solidFill>
                  <a:srgbClr val="2278A7"/>
                </a:solidFill>
                <a:uFill>
                  <a:solidFill>
                    <a:srgbClr val="2278A7"/>
                  </a:solidFill>
                </a:uFill>
                <a:latin typeface="Arial"/>
                <a:cs typeface="Arial"/>
                <a:hlinkClick r:id="rId2"/>
              </a:rPr>
              <a:t>Law</a:t>
            </a:r>
            <a:r>
              <a:rPr sz="1800" u="heavy" spc="-20" dirty="0">
                <a:solidFill>
                  <a:srgbClr val="2278A7"/>
                </a:solidFill>
                <a:uFill>
                  <a:solidFill>
                    <a:srgbClr val="2278A7"/>
                  </a:solidFill>
                </a:uFill>
                <a:latin typeface="Arial"/>
                <a:cs typeface="Arial"/>
                <a:hlinkClick r:id="rId2"/>
              </a:rPr>
              <a:t> </a:t>
            </a:r>
            <a:r>
              <a:rPr sz="1800" u="heavy" spc="-10" dirty="0">
                <a:solidFill>
                  <a:srgbClr val="2278A7"/>
                </a:solidFill>
                <a:uFill>
                  <a:solidFill>
                    <a:srgbClr val="2278A7"/>
                  </a:solidFill>
                </a:uFill>
                <a:latin typeface="Arial"/>
                <a:cs typeface="Arial"/>
                <a:hlinkClick r:id="rId2"/>
              </a:rPr>
              <a:t>Enforcement</a:t>
            </a:r>
            <a:r>
              <a:rPr sz="1800" u="none" spc="-10" dirty="0">
                <a:solidFill>
                  <a:srgbClr val="2278A7"/>
                </a:solidFill>
                <a:latin typeface="Arial"/>
                <a:cs typeface="Arial"/>
              </a:rPr>
              <a:t> </a:t>
            </a:r>
            <a:r>
              <a:rPr sz="1800" u="heavy" dirty="0">
                <a:solidFill>
                  <a:srgbClr val="2278A7"/>
                </a:solidFill>
                <a:uFill>
                  <a:solidFill>
                    <a:srgbClr val="2278A7"/>
                  </a:solidFill>
                </a:uFill>
                <a:latin typeface="Arial"/>
                <a:cs typeface="Arial"/>
                <a:hlinkClick r:id="rId2"/>
              </a:rPr>
              <a:t>and</a:t>
            </a:r>
            <a:r>
              <a:rPr sz="1800" u="heavy" spc="-20" dirty="0">
                <a:solidFill>
                  <a:srgbClr val="2278A7"/>
                </a:solidFill>
                <a:uFill>
                  <a:solidFill>
                    <a:srgbClr val="2278A7"/>
                  </a:solidFill>
                </a:uFill>
                <a:latin typeface="Arial"/>
                <a:cs typeface="Arial"/>
                <a:hlinkClick r:id="rId2"/>
              </a:rPr>
              <a:t> </a:t>
            </a:r>
            <a:r>
              <a:rPr sz="1800" u="heavy" dirty="0">
                <a:solidFill>
                  <a:srgbClr val="2278A7"/>
                </a:solidFill>
                <a:uFill>
                  <a:solidFill>
                    <a:srgbClr val="2278A7"/>
                  </a:solidFill>
                </a:uFill>
                <a:latin typeface="Arial"/>
                <a:cs typeface="Arial"/>
                <a:hlinkClick r:id="rId2"/>
              </a:rPr>
              <a:t>Public</a:t>
            </a:r>
            <a:r>
              <a:rPr sz="1800" u="none" spc="-5" dirty="0">
                <a:solidFill>
                  <a:srgbClr val="2278A7"/>
                </a:solidFill>
                <a:latin typeface="Arial"/>
                <a:cs typeface="Arial"/>
              </a:rPr>
              <a:t> </a:t>
            </a:r>
            <a:r>
              <a:rPr sz="1800" u="heavy" dirty="0">
                <a:solidFill>
                  <a:srgbClr val="2278A7"/>
                </a:solidFill>
                <a:uFill>
                  <a:solidFill>
                    <a:srgbClr val="2278A7"/>
                  </a:solidFill>
                </a:uFill>
                <a:latin typeface="Arial"/>
                <a:cs typeface="Arial"/>
                <a:hlinkClick r:id="rId2"/>
              </a:rPr>
              <a:t>Safety</a:t>
            </a:r>
            <a:r>
              <a:rPr sz="1800" u="heavy" spc="-10" dirty="0">
                <a:solidFill>
                  <a:srgbClr val="2278A7"/>
                </a:solidFill>
                <a:uFill>
                  <a:solidFill>
                    <a:srgbClr val="2278A7"/>
                  </a:solidFill>
                </a:uFill>
                <a:latin typeface="Arial"/>
                <a:cs typeface="Arial"/>
                <a:hlinkClick r:id="rId2"/>
              </a:rPr>
              <a:t> </a:t>
            </a:r>
            <a:r>
              <a:rPr sz="1800" u="heavy" dirty="0">
                <a:solidFill>
                  <a:srgbClr val="2278A7"/>
                </a:solidFill>
                <a:uFill>
                  <a:solidFill>
                    <a:srgbClr val="2278A7"/>
                  </a:solidFill>
                </a:uFill>
                <a:latin typeface="Arial"/>
                <a:cs typeface="Arial"/>
                <a:hlinkClick r:id="rId2"/>
              </a:rPr>
              <a:t>to</a:t>
            </a:r>
            <a:r>
              <a:rPr sz="1800" u="heavy" spc="-5" dirty="0">
                <a:solidFill>
                  <a:srgbClr val="2278A7"/>
                </a:solidFill>
                <a:uFill>
                  <a:solidFill>
                    <a:srgbClr val="2278A7"/>
                  </a:solidFill>
                </a:uFill>
                <a:latin typeface="Arial"/>
                <a:cs typeface="Arial"/>
                <a:hlinkClick r:id="rId2"/>
              </a:rPr>
              <a:t> </a:t>
            </a:r>
            <a:r>
              <a:rPr sz="1800" u="heavy" spc="-10" dirty="0">
                <a:solidFill>
                  <a:srgbClr val="2278A7"/>
                </a:solidFill>
                <a:uFill>
                  <a:solidFill>
                    <a:srgbClr val="2278A7"/>
                  </a:solidFill>
                </a:uFill>
                <a:latin typeface="Arial"/>
                <a:cs typeface="Arial"/>
                <a:hlinkClick r:id="rId2"/>
              </a:rPr>
              <a:t>Protect</a:t>
            </a:r>
            <a:r>
              <a:rPr sz="1800" u="none" spc="-10" dirty="0">
                <a:solidFill>
                  <a:srgbClr val="2278A7"/>
                </a:solidFill>
                <a:latin typeface="Arial"/>
                <a:cs typeface="Arial"/>
              </a:rPr>
              <a:t> </a:t>
            </a:r>
            <a:r>
              <a:rPr sz="1800" u="heavy" dirty="0">
                <a:solidFill>
                  <a:srgbClr val="2278A7"/>
                </a:solidFill>
                <a:uFill>
                  <a:solidFill>
                    <a:srgbClr val="2278A7"/>
                  </a:solidFill>
                </a:uFill>
                <a:latin typeface="Arial"/>
                <a:cs typeface="Arial"/>
                <a:hlinkClick r:id="rId2"/>
              </a:rPr>
              <a:t>Against</a:t>
            </a:r>
            <a:r>
              <a:rPr sz="1800" u="none" spc="-40" dirty="0">
                <a:solidFill>
                  <a:srgbClr val="2278A7"/>
                </a:solidFill>
                <a:latin typeface="Arial"/>
                <a:cs typeface="Arial"/>
              </a:rPr>
              <a:t> </a:t>
            </a:r>
            <a:r>
              <a:rPr sz="1800" u="heavy" spc="-25" dirty="0">
                <a:solidFill>
                  <a:srgbClr val="2278A7"/>
                </a:solidFill>
                <a:uFill>
                  <a:solidFill>
                    <a:srgbClr val="2278A7"/>
                  </a:solidFill>
                </a:uFill>
                <a:latin typeface="Arial"/>
                <a:cs typeface="Arial"/>
                <a:hlinkClick r:id="rId2"/>
              </a:rPr>
              <a:t>Targeted</a:t>
            </a:r>
            <a:r>
              <a:rPr sz="1800" u="heavy" spc="-50" dirty="0">
                <a:solidFill>
                  <a:srgbClr val="2278A7"/>
                </a:solidFill>
                <a:uFill>
                  <a:solidFill>
                    <a:srgbClr val="2278A7"/>
                  </a:solidFill>
                </a:uFill>
                <a:latin typeface="Arial"/>
                <a:cs typeface="Arial"/>
                <a:hlinkClick r:id="rId2"/>
              </a:rPr>
              <a:t> </a:t>
            </a:r>
            <a:r>
              <a:rPr sz="1800" u="heavy" dirty="0">
                <a:solidFill>
                  <a:srgbClr val="2278A7"/>
                </a:solidFill>
                <a:uFill>
                  <a:solidFill>
                    <a:srgbClr val="2278A7"/>
                  </a:solidFill>
                </a:uFill>
                <a:latin typeface="Arial"/>
                <a:cs typeface="Arial"/>
                <a:hlinkClick r:id="rId2"/>
              </a:rPr>
              <a:t>Violence</a:t>
            </a:r>
            <a:r>
              <a:rPr sz="1800" u="heavy" spc="-50" dirty="0">
                <a:solidFill>
                  <a:srgbClr val="2278A7"/>
                </a:solidFill>
                <a:uFill>
                  <a:solidFill>
                    <a:srgbClr val="2278A7"/>
                  </a:solidFill>
                </a:uFill>
                <a:latin typeface="Arial"/>
                <a:cs typeface="Arial"/>
                <a:hlinkClick r:id="rId2"/>
              </a:rPr>
              <a:t> |</a:t>
            </a:r>
            <a:r>
              <a:rPr sz="1800" u="none" spc="-50" dirty="0">
                <a:solidFill>
                  <a:srgbClr val="2278A7"/>
                </a:solidFill>
                <a:latin typeface="Arial"/>
                <a:cs typeface="Arial"/>
              </a:rPr>
              <a:t> </a:t>
            </a:r>
            <a:r>
              <a:rPr sz="1800" u="heavy" dirty="0">
                <a:solidFill>
                  <a:srgbClr val="2278A7"/>
                </a:solidFill>
                <a:uFill>
                  <a:solidFill>
                    <a:srgbClr val="2278A7"/>
                  </a:solidFill>
                </a:uFill>
                <a:latin typeface="Arial"/>
                <a:cs typeface="Arial"/>
                <a:hlinkClick r:id="rId2"/>
              </a:rPr>
              <a:t>Homeland</a:t>
            </a:r>
            <a:r>
              <a:rPr sz="1800" u="none" spc="-45" dirty="0">
                <a:solidFill>
                  <a:srgbClr val="2278A7"/>
                </a:solidFill>
                <a:latin typeface="Arial"/>
                <a:cs typeface="Arial"/>
              </a:rPr>
              <a:t> </a:t>
            </a:r>
            <a:r>
              <a:rPr sz="1800" u="heavy" spc="-10" dirty="0">
                <a:solidFill>
                  <a:srgbClr val="2278A7"/>
                </a:solidFill>
                <a:uFill>
                  <a:solidFill>
                    <a:srgbClr val="2278A7"/>
                  </a:solidFill>
                </a:uFill>
                <a:latin typeface="Arial"/>
                <a:cs typeface="Arial"/>
                <a:hlinkClick r:id="rId2"/>
              </a:rPr>
              <a:t>Security</a:t>
            </a:r>
            <a:r>
              <a:rPr sz="1800" u="none" spc="-10" dirty="0">
                <a:solidFill>
                  <a:srgbClr val="2278A7"/>
                </a:solidFill>
                <a:latin typeface="Arial"/>
                <a:cs typeface="Arial"/>
              </a:rPr>
              <a:t> </a:t>
            </a:r>
            <a:r>
              <a:rPr sz="1800" u="heavy" spc="-10" dirty="0">
                <a:solidFill>
                  <a:srgbClr val="2278A7"/>
                </a:solidFill>
                <a:uFill>
                  <a:solidFill>
                    <a:srgbClr val="2278A7"/>
                  </a:solidFill>
                </a:uFill>
                <a:latin typeface="Arial"/>
                <a:cs typeface="Arial"/>
                <a:hlinkClick r:id="rId2"/>
              </a:rPr>
              <a:t>(dhs.gov)</a:t>
            </a:r>
            <a:endParaRPr sz="1800" dirty="0">
              <a:latin typeface="Arial"/>
              <a:cs typeface="Arial"/>
            </a:endParaRPr>
          </a:p>
        </p:txBody>
      </p:sp>
      <p:sp>
        <p:nvSpPr>
          <p:cNvPr id="5" name="object 5"/>
          <p:cNvSpPr txBox="1"/>
          <p:nvPr/>
        </p:nvSpPr>
        <p:spPr>
          <a:xfrm>
            <a:off x="8620876" y="2714170"/>
            <a:ext cx="2765425" cy="3044825"/>
          </a:xfrm>
          <a:prstGeom prst="rect">
            <a:avLst/>
          </a:prstGeom>
        </p:spPr>
        <p:txBody>
          <a:bodyPr vert="horz" wrap="square" lIns="0" tIns="12700" rIns="0" bIns="0" rtlCol="0">
            <a:spAutoFit/>
          </a:bodyPr>
          <a:lstStyle/>
          <a:p>
            <a:pPr marL="139700" marR="68580">
              <a:lnSpc>
                <a:spcPct val="107900"/>
              </a:lnSpc>
              <a:spcBef>
                <a:spcPts val="100"/>
              </a:spcBef>
            </a:pPr>
            <a:r>
              <a:rPr sz="2400" b="1" spc="-10" dirty="0">
                <a:solidFill>
                  <a:srgbClr val="2278A7"/>
                </a:solidFill>
                <a:latin typeface="Arial"/>
                <a:cs typeface="Arial"/>
              </a:rPr>
              <a:t>RESPONDING</a:t>
            </a:r>
            <a:r>
              <a:rPr sz="2400" b="1" spc="-114" dirty="0">
                <a:solidFill>
                  <a:srgbClr val="2278A7"/>
                </a:solidFill>
                <a:latin typeface="Arial"/>
                <a:cs typeface="Arial"/>
              </a:rPr>
              <a:t> </a:t>
            </a:r>
            <a:r>
              <a:rPr sz="2400" b="1" spc="-25" dirty="0">
                <a:solidFill>
                  <a:srgbClr val="2278A7"/>
                </a:solidFill>
                <a:latin typeface="Arial"/>
                <a:cs typeface="Arial"/>
              </a:rPr>
              <a:t>TO </a:t>
            </a:r>
            <a:r>
              <a:rPr sz="2400" b="1" spc="-10" dirty="0">
                <a:solidFill>
                  <a:srgbClr val="2278A7"/>
                </a:solidFill>
                <a:latin typeface="Arial"/>
                <a:cs typeface="Arial"/>
              </a:rPr>
              <a:t>CAMPUS </a:t>
            </a:r>
            <a:r>
              <a:rPr sz="2400" b="1" dirty="0">
                <a:solidFill>
                  <a:srgbClr val="2278A7"/>
                </a:solidFill>
                <a:latin typeface="Arial"/>
                <a:cs typeface="Arial"/>
              </a:rPr>
              <a:t>PROTESTS:</a:t>
            </a:r>
            <a:r>
              <a:rPr sz="2400" b="1" spc="-95" dirty="0">
                <a:solidFill>
                  <a:srgbClr val="2278A7"/>
                </a:solidFill>
                <a:latin typeface="Arial"/>
                <a:cs typeface="Arial"/>
              </a:rPr>
              <a:t> </a:t>
            </a:r>
            <a:r>
              <a:rPr sz="2400" b="1" spc="-50" dirty="0">
                <a:solidFill>
                  <a:srgbClr val="2278A7"/>
                </a:solidFill>
                <a:latin typeface="Arial"/>
                <a:cs typeface="Arial"/>
              </a:rPr>
              <a:t>A </a:t>
            </a:r>
            <a:r>
              <a:rPr sz="2400" b="1" spc="-10" dirty="0">
                <a:solidFill>
                  <a:srgbClr val="2278A7"/>
                </a:solidFill>
                <a:latin typeface="Arial"/>
                <a:cs typeface="Arial"/>
              </a:rPr>
              <a:t>PRACTITIONER RESOURCE</a:t>
            </a:r>
            <a:endParaRPr sz="2400" dirty="0">
              <a:latin typeface="Arial"/>
              <a:cs typeface="Arial"/>
            </a:endParaRPr>
          </a:p>
          <a:p>
            <a:pPr marL="12700" marR="5080">
              <a:lnSpc>
                <a:spcPct val="110000"/>
              </a:lnSpc>
              <a:spcBef>
                <a:spcPts val="1105"/>
              </a:spcBef>
            </a:pPr>
            <a:r>
              <a:rPr sz="1800" u="heavy" spc="-10" dirty="0">
                <a:solidFill>
                  <a:srgbClr val="2278A7"/>
                </a:solidFill>
                <a:uFill>
                  <a:solidFill>
                    <a:srgbClr val="2278A7"/>
                  </a:solidFill>
                </a:uFill>
                <a:latin typeface="Arial"/>
                <a:cs typeface="Arial"/>
                <a:hlinkClick r:id="rId3"/>
              </a:rPr>
              <a:t>responding-to-campus-</a:t>
            </a:r>
            <a:r>
              <a:rPr sz="1800" u="heavy" spc="-20" dirty="0">
                <a:solidFill>
                  <a:srgbClr val="2278A7"/>
                </a:solidFill>
                <a:uFill>
                  <a:solidFill>
                    <a:srgbClr val="2278A7"/>
                  </a:solidFill>
                </a:uFill>
                <a:latin typeface="Arial"/>
                <a:cs typeface="Arial"/>
                <a:hlinkClick r:id="rId3"/>
              </a:rPr>
              <a:t>prot</a:t>
            </a:r>
            <a:r>
              <a:rPr sz="1800" u="none" spc="-20" dirty="0">
                <a:solidFill>
                  <a:srgbClr val="2278A7"/>
                </a:solidFill>
                <a:latin typeface="Arial"/>
                <a:cs typeface="Arial"/>
              </a:rPr>
              <a:t> </a:t>
            </a:r>
            <a:r>
              <a:rPr sz="1800" u="heavy" dirty="0">
                <a:solidFill>
                  <a:srgbClr val="2278A7"/>
                </a:solidFill>
                <a:uFill>
                  <a:solidFill>
                    <a:srgbClr val="2278A7"/>
                  </a:solidFill>
                </a:uFill>
                <a:latin typeface="Arial"/>
                <a:cs typeface="Arial"/>
                <a:hlinkClick r:id="rId3"/>
              </a:rPr>
              <a:t>e</a:t>
            </a:r>
            <a:r>
              <a:rPr sz="1800" u="none" spc="50" dirty="0">
                <a:solidFill>
                  <a:srgbClr val="2278A7"/>
                </a:solidFill>
                <a:latin typeface="Arial"/>
                <a:cs typeface="Arial"/>
              </a:rPr>
              <a:t> </a:t>
            </a:r>
            <a:r>
              <a:rPr sz="1800" u="heavy" spc="-10" dirty="0">
                <a:solidFill>
                  <a:srgbClr val="2278A7"/>
                </a:solidFill>
                <a:uFill>
                  <a:solidFill>
                    <a:srgbClr val="2278A7"/>
                  </a:solidFill>
                </a:uFill>
                <a:latin typeface="Arial"/>
                <a:cs typeface="Arial"/>
                <a:hlinkClick r:id="rId3"/>
              </a:rPr>
              <a:t>sts-legal-links.pdf</a:t>
            </a:r>
            <a:r>
              <a:rPr sz="1800" u="none" spc="-10" dirty="0">
                <a:solidFill>
                  <a:srgbClr val="2278A7"/>
                </a:solidFill>
                <a:latin typeface="Arial"/>
                <a:cs typeface="Arial"/>
              </a:rPr>
              <a:t> </a:t>
            </a:r>
            <a:r>
              <a:rPr sz="1800" u="heavy" spc="-10" dirty="0">
                <a:solidFill>
                  <a:srgbClr val="2278A7"/>
                </a:solidFill>
                <a:uFill>
                  <a:solidFill>
                    <a:srgbClr val="2278A7"/>
                  </a:solidFill>
                </a:uFill>
                <a:latin typeface="Arial"/>
                <a:cs typeface="Arial"/>
                <a:hlinkClick r:id="rId3"/>
              </a:rPr>
              <a:t>(nacua.org)</a:t>
            </a:r>
            <a:endParaRPr sz="1800" dirty="0">
              <a:latin typeface="Arial"/>
              <a:cs typeface="Arial"/>
            </a:endParaRPr>
          </a:p>
        </p:txBody>
      </p:sp>
      <p:sp>
        <p:nvSpPr>
          <p:cNvPr id="9" name="object 9"/>
          <p:cNvSpPr txBox="1"/>
          <p:nvPr/>
        </p:nvSpPr>
        <p:spPr>
          <a:xfrm>
            <a:off x="882687" y="4838254"/>
            <a:ext cx="2358390" cy="629285"/>
          </a:xfrm>
          <a:prstGeom prst="rect">
            <a:avLst/>
          </a:prstGeom>
        </p:spPr>
        <p:txBody>
          <a:bodyPr vert="horz" wrap="square" lIns="0" tIns="12700" rIns="0" bIns="0" rtlCol="0">
            <a:spAutoFit/>
          </a:bodyPr>
          <a:lstStyle/>
          <a:p>
            <a:pPr marL="12700" marR="5080">
              <a:lnSpc>
                <a:spcPct val="110000"/>
              </a:lnSpc>
              <a:spcBef>
                <a:spcPts val="100"/>
              </a:spcBef>
            </a:pPr>
            <a:r>
              <a:rPr sz="1800" u="heavy" spc="-10" dirty="0">
                <a:solidFill>
                  <a:srgbClr val="2278A7"/>
                </a:solidFill>
                <a:uFill>
                  <a:solidFill>
                    <a:srgbClr val="2278A7"/>
                  </a:solidFill>
                </a:uFill>
                <a:latin typeface="Arial"/>
                <a:cs typeface="Arial"/>
                <a:hlinkClick r:id="rId4"/>
              </a:rPr>
              <a:t>https://files.eric.ed.gov/</a:t>
            </a:r>
            <a:r>
              <a:rPr sz="1800" u="none" spc="-10" dirty="0">
                <a:solidFill>
                  <a:srgbClr val="2278A7"/>
                </a:solidFill>
                <a:latin typeface="Arial"/>
                <a:cs typeface="Arial"/>
              </a:rPr>
              <a:t> </a:t>
            </a:r>
            <a:r>
              <a:rPr sz="1800" u="heavy" spc="-10" dirty="0">
                <a:solidFill>
                  <a:srgbClr val="2278A7"/>
                </a:solidFill>
                <a:uFill>
                  <a:solidFill>
                    <a:srgbClr val="2278A7"/>
                  </a:solidFill>
                </a:uFill>
                <a:latin typeface="Arial"/>
                <a:cs typeface="Arial"/>
                <a:hlinkClick r:id="rId4"/>
              </a:rPr>
              <a:t>fulltext/ED504389.pdf</a:t>
            </a:r>
            <a:endParaRPr sz="1800" dirty="0">
              <a:latin typeface="Arial"/>
              <a:cs typeface="Arial"/>
            </a:endParaRPr>
          </a:p>
        </p:txBody>
      </p:sp>
      <p:sp>
        <p:nvSpPr>
          <p:cNvPr id="13" name="object 13"/>
          <p:cNvSpPr txBox="1"/>
          <p:nvPr/>
        </p:nvSpPr>
        <p:spPr>
          <a:xfrm>
            <a:off x="11694451" y="6330249"/>
            <a:ext cx="131445" cy="139700"/>
          </a:xfrm>
          <a:prstGeom prst="rect">
            <a:avLst/>
          </a:prstGeom>
        </p:spPr>
        <p:txBody>
          <a:bodyPr vert="horz" wrap="square" lIns="0" tIns="12700" rIns="0" bIns="0" rtlCol="0">
            <a:spAutoFit/>
          </a:bodyPr>
          <a:lstStyle/>
          <a:p>
            <a:pPr marL="12700">
              <a:lnSpc>
                <a:spcPct val="100000"/>
              </a:lnSpc>
              <a:spcBef>
                <a:spcPts val="100"/>
              </a:spcBef>
            </a:pPr>
            <a:r>
              <a:rPr sz="750" spc="-25" dirty="0">
                <a:solidFill>
                  <a:srgbClr val="888888"/>
                </a:solidFill>
                <a:latin typeface="Arial"/>
                <a:cs typeface="Arial"/>
              </a:rPr>
              <a:t>33</a:t>
            </a:r>
            <a:endParaRPr sz="750" dirty="0">
              <a:latin typeface="Arial"/>
              <a:cs typeface="Arial"/>
            </a:endParaRPr>
          </a:p>
        </p:txBody>
      </p:sp>
      <p:pic>
        <p:nvPicPr>
          <p:cNvPr id="14" name="Picture Placeholder 13" descr="Blueprint with solid fill">
            <a:extLst>
              <a:ext uri="{FF2B5EF4-FFF2-40B4-BE49-F238E27FC236}">
                <a16:creationId xmlns:a16="http://schemas.microsoft.com/office/drawing/2014/main" id="{891F8176-D070-5F81-6CE3-30EE05D6E81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12571" y="2006687"/>
            <a:ext cx="546443" cy="546497"/>
          </a:xfrm>
          <a:prstGeom prst="rect">
            <a:avLst/>
          </a:prstGeom>
        </p:spPr>
      </p:pic>
      <p:pic>
        <p:nvPicPr>
          <p:cNvPr id="15" name="Graphic 14">
            <a:extLst>
              <a:ext uri="{FF2B5EF4-FFF2-40B4-BE49-F238E27FC236}">
                <a16:creationId xmlns:a16="http://schemas.microsoft.com/office/drawing/2014/main" id="{5E8CCE59-C893-DA3C-1EE1-2226F66BC0A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21670" y="2056860"/>
            <a:ext cx="506439" cy="446149"/>
          </a:xfrm>
          <a:prstGeom prst="rect">
            <a:avLst/>
          </a:prstGeom>
        </p:spPr>
      </p:pic>
      <p:pic>
        <p:nvPicPr>
          <p:cNvPr id="16" name="Graphic 15">
            <a:extLst>
              <a:ext uri="{FF2B5EF4-FFF2-40B4-BE49-F238E27FC236}">
                <a16:creationId xmlns:a16="http://schemas.microsoft.com/office/drawing/2014/main" id="{557D0AB3-A84E-65A8-39E8-674CCB334CF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759411" y="2107035"/>
            <a:ext cx="506439" cy="44614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dirty="0"/>
              <a:t>ADDITIONAL</a:t>
            </a:r>
            <a:r>
              <a:rPr spc="-135" dirty="0"/>
              <a:t> </a:t>
            </a:r>
            <a:r>
              <a:rPr spc="-10" dirty="0"/>
              <a:t>RESOURCES</a:t>
            </a:r>
          </a:p>
        </p:txBody>
      </p:sp>
      <p:sp>
        <p:nvSpPr>
          <p:cNvPr id="7" name="object 7"/>
          <p:cNvSpPr txBox="1"/>
          <p:nvPr/>
        </p:nvSpPr>
        <p:spPr>
          <a:xfrm>
            <a:off x="11694451" y="6339271"/>
            <a:ext cx="131445" cy="132080"/>
          </a:xfrm>
          <a:prstGeom prst="rect">
            <a:avLst/>
          </a:prstGeom>
        </p:spPr>
        <p:txBody>
          <a:bodyPr vert="horz" wrap="square" lIns="0" tIns="3175" rIns="0" bIns="0" rtlCol="0">
            <a:spAutoFit/>
          </a:bodyPr>
          <a:lstStyle/>
          <a:p>
            <a:pPr marL="12700">
              <a:lnSpc>
                <a:spcPct val="100000"/>
              </a:lnSpc>
              <a:spcBef>
                <a:spcPts val="25"/>
              </a:spcBef>
            </a:pPr>
            <a:r>
              <a:rPr sz="750" spc="-25" dirty="0">
                <a:solidFill>
                  <a:srgbClr val="888888"/>
                </a:solidFill>
                <a:latin typeface="Arial"/>
                <a:cs typeface="Arial"/>
              </a:rPr>
              <a:t>34</a:t>
            </a:r>
            <a:endParaRPr sz="750" dirty="0">
              <a:latin typeface="Arial"/>
              <a:cs typeface="Arial"/>
            </a:endParaRPr>
          </a:p>
        </p:txBody>
      </p:sp>
      <p:sp>
        <p:nvSpPr>
          <p:cNvPr id="3" name="object 3"/>
          <p:cNvSpPr txBox="1"/>
          <p:nvPr/>
        </p:nvSpPr>
        <p:spPr>
          <a:xfrm>
            <a:off x="948563" y="1556385"/>
            <a:ext cx="10735945" cy="2595880"/>
          </a:xfrm>
          <a:prstGeom prst="rect">
            <a:avLst/>
          </a:prstGeom>
        </p:spPr>
        <p:txBody>
          <a:bodyPr vert="horz" wrap="square" lIns="0" tIns="12700" rIns="0" bIns="0" rtlCol="0">
            <a:spAutoFit/>
          </a:bodyPr>
          <a:lstStyle/>
          <a:p>
            <a:pPr marL="200660" indent="-149860" algn="just">
              <a:lnSpc>
                <a:spcPct val="100000"/>
              </a:lnSpc>
              <a:spcBef>
                <a:spcPts val="100"/>
              </a:spcBef>
              <a:buClr>
                <a:srgbClr val="3EA11B"/>
              </a:buClr>
              <a:buChar char="•"/>
              <a:tabLst>
                <a:tab pos="200660" algn="l"/>
              </a:tabLst>
            </a:pPr>
            <a:r>
              <a:rPr sz="2000" dirty="0">
                <a:solidFill>
                  <a:srgbClr val="191918"/>
                </a:solidFill>
                <a:latin typeface="Arial"/>
                <a:cs typeface="Arial"/>
              </a:rPr>
              <a:t>The</a:t>
            </a:r>
            <a:r>
              <a:rPr sz="2000" spc="-40" dirty="0">
                <a:solidFill>
                  <a:srgbClr val="191918"/>
                </a:solidFill>
                <a:latin typeface="Arial"/>
                <a:cs typeface="Arial"/>
              </a:rPr>
              <a:t> </a:t>
            </a:r>
            <a:r>
              <a:rPr sz="2000" dirty="0">
                <a:solidFill>
                  <a:srgbClr val="191918"/>
                </a:solidFill>
                <a:latin typeface="Arial"/>
                <a:cs typeface="Arial"/>
              </a:rPr>
              <a:t>U.S.</a:t>
            </a:r>
            <a:r>
              <a:rPr sz="2000" spc="-35" dirty="0">
                <a:solidFill>
                  <a:srgbClr val="191918"/>
                </a:solidFill>
                <a:latin typeface="Arial"/>
                <a:cs typeface="Arial"/>
              </a:rPr>
              <a:t> </a:t>
            </a:r>
            <a:r>
              <a:rPr sz="2000" dirty="0">
                <a:solidFill>
                  <a:srgbClr val="191918"/>
                </a:solidFill>
                <a:latin typeface="Arial"/>
                <a:cs typeface="Arial"/>
              </a:rPr>
              <a:t>National</a:t>
            </a:r>
            <a:r>
              <a:rPr sz="2000" spc="-35" dirty="0">
                <a:solidFill>
                  <a:srgbClr val="191918"/>
                </a:solidFill>
                <a:latin typeface="Arial"/>
                <a:cs typeface="Arial"/>
              </a:rPr>
              <a:t> </a:t>
            </a:r>
            <a:r>
              <a:rPr sz="2000" dirty="0">
                <a:solidFill>
                  <a:srgbClr val="191918"/>
                </a:solidFill>
                <a:latin typeface="Arial"/>
                <a:cs typeface="Arial"/>
              </a:rPr>
              <a:t>Strategy</a:t>
            </a:r>
            <a:r>
              <a:rPr sz="2000" spc="-35" dirty="0">
                <a:solidFill>
                  <a:srgbClr val="191918"/>
                </a:solidFill>
                <a:latin typeface="Arial"/>
                <a:cs typeface="Arial"/>
              </a:rPr>
              <a:t> </a:t>
            </a:r>
            <a:r>
              <a:rPr sz="2000" dirty="0">
                <a:solidFill>
                  <a:srgbClr val="191918"/>
                </a:solidFill>
                <a:latin typeface="Arial"/>
                <a:cs typeface="Arial"/>
              </a:rPr>
              <a:t>to</a:t>
            </a:r>
            <a:r>
              <a:rPr sz="2000" spc="-35" dirty="0">
                <a:solidFill>
                  <a:srgbClr val="191918"/>
                </a:solidFill>
                <a:latin typeface="Arial"/>
                <a:cs typeface="Arial"/>
              </a:rPr>
              <a:t> </a:t>
            </a:r>
            <a:r>
              <a:rPr sz="2000" dirty="0">
                <a:solidFill>
                  <a:srgbClr val="191918"/>
                </a:solidFill>
                <a:latin typeface="Arial"/>
                <a:cs typeface="Arial"/>
              </a:rPr>
              <a:t>Counter</a:t>
            </a:r>
            <a:r>
              <a:rPr sz="2000" spc="-135" dirty="0">
                <a:solidFill>
                  <a:srgbClr val="191918"/>
                </a:solidFill>
                <a:latin typeface="Arial"/>
                <a:cs typeface="Arial"/>
              </a:rPr>
              <a:t> </a:t>
            </a:r>
            <a:r>
              <a:rPr sz="2000" spc="-10" dirty="0">
                <a:solidFill>
                  <a:srgbClr val="191918"/>
                </a:solidFill>
                <a:latin typeface="Arial"/>
                <a:cs typeface="Arial"/>
              </a:rPr>
              <a:t>Antisemitism</a:t>
            </a:r>
            <a:endParaRPr sz="2000" dirty="0">
              <a:latin typeface="Arial"/>
              <a:cs typeface="Arial"/>
            </a:endParaRPr>
          </a:p>
          <a:p>
            <a:pPr marL="202565" algn="just">
              <a:lnSpc>
                <a:spcPct val="100000"/>
              </a:lnSpc>
              <a:spcBef>
                <a:spcPts val="10"/>
              </a:spcBef>
            </a:pPr>
            <a:r>
              <a:rPr sz="1800" u="heavy" spc="-10" dirty="0">
                <a:solidFill>
                  <a:srgbClr val="2278A7"/>
                </a:solidFill>
                <a:uFill>
                  <a:solidFill>
                    <a:srgbClr val="2278A7"/>
                  </a:solidFill>
                </a:uFill>
                <a:latin typeface="Arial"/>
                <a:cs typeface="Arial"/>
                <a:hlinkClick r:id="rId2"/>
              </a:rPr>
              <a:t>U.S.-National-Strategy-to-Counter-</a:t>
            </a:r>
            <a:r>
              <a:rPr sz="1800" u="heavy" dirty="0">
                <a:solidFill>
                  <a:srgbClr val="2278A7"/>
                </a:solidFill>
                <a:uFill>
                  <a:solidFill>
                    <a:srgbClr val="2278A7"/>
                  </a:solidFill>
                </a:uFill>
                <a:latin typeface="Arial"/>
                <a:cs typeface="Arial"/>
                <a:hlinkClick r:id="rId2"/>
              </a:rPr>
              <a:t>Antisemitism.pdf</a:t>
            </a:r>
            <a:r>
              <a:rPr sz="1800" u="heavy" spc="90" dirty="0">
                <a:solidFill>
                  <a:srgbClr val="2278A7"/>
                </a:solidFill>
                <a:uFill>
                  <a:solidFill>
                    <a:srgbClr val="2278A7"/>
                  </a:solidFill>
                </a:uFill>
                <a:latin typeface="Arial"/>
                <a:cs typeface="Arial"/>
                <a:hlinkClick r:id="rId2"/>
              </a:rPr>
              <a:t> </a:t>
            </a:r>
            <a:r>
              <a:rPr sz="1800" u="heavy" spc="-10" dirty="0">
                <a:solidFill>
                  <a:srgbClr val="2278A7"/>
                </a:solidFill>
                <a:uFill>
                  <a:solidFill>
                    <a:srgbClr val="2278A7"/>
                  </a:solidFill>
                </a:uFill>
                <a:latin typeface="Arial"/>
                <a:cs typeface="Arial"/>
                <a:hlinkClick r:id="rId2"/>
              </a:rPr>
              <a:t>(whitehouse.gov)</a:t>
            </a:r>
            <a:endParaRPr sz="1800" dirty="0">
              <a:latin typeface="Arial"/>
              <a:cs typeface="Arial"/>
            </a:endParaRPr>
          </a:p>
          <a:p>
            <a:pPr marL="200025" marR="356870" indent="-149860" algn="just">
              <a:lnSpc>
                <a:spcPct val="100000"/>
              </a:lnSpc>
              <a:spcBef>
                <a:spcPts val="990"/>
              </a:spcBef>
              <a:buClr>
                <a:srgbClr val="3EA11B"/>
              </a:buClr>
              <a:buChar char="•"/>
              <a:tabLst>
                <a:tab pos="201295" algn="l"/>
              </a:tabLst>
            </a:pPr>
            <a:r>
              <a:rPr sz="2000" dirty="0">
                <a:solidFill>
                  <a:srgbClr val="191918"/>
                </a:solidFill>
                <a:latin typeface="Arial"/>
                <a:cs typeface="Arial"/>
              </a:rPr>
              <a:t>U.S.</a:t>
            </a:r>
            <a:r>
              <a:rPr sz="2000" spc="-50" dirty="0">
                <a:solidFill>
                  <a:srgbClr val="191918"/>
                </a:solidFill>
                <a:latin typeface="Arial"/>
                <a:cs typeface="Arial"/>
              </a:rPr>
              <a:t> </a:t>
            </a:r>
            <a:r>
              <a:rPr sz="2000" dirty="0">
                <a:solidFill>
                  <a:srgbClr val="191918"/>
                </a:solidFill>
                <a:latin typeface="Arial"/>
                <a:cs typeface="Arial"/>
              </a:rPr>
              <a:t>Department</a:t>
            </a:r>
            <a:r>
              <a:rPr sz="2000" spc="-50" dirty="0">
                <a:solidFill>
                  <a:srgbClr val="191918"/>
                </a:solidFill>
                <a:latin typeface="Arial"/>
                <a:cs typeface="Arial"/>
              </a:rPr>
              <a:t> </a:t>
            </a:r>
            <a:r>
              <a:rPr sz="2000" dirty="0">
                <a:solidFill>
                  <a:srgbClr val="191918"/>
                </a:solidFill>
                <a:latin typeface="Arial"/>
                <a:cs typeface="Arial"/>
              </a:rPr>
              <a:t>of</a:t>
            </a:r>
            <a:r>
              <a:rPr sz="2000" spc="-50" dirty="0">
                <a:solidFill>
                  <a:srgbClr val="191918"/>
                </a:solidFill>
                <a:latin typeface="Arial"/>
                <a:cs typeface="Arial"/>
              </a:rPr>
              <a:t> </a:t>
            </a:r>
            <a:r>
              <a:rPr sz="2000" spc="-10" dirty="0">
                <a:solidFill>
                  <a:srgbClr val="191918"/>
                </a:solidFill>
                <a:latin typeface="Arial"/>
                <a:cs typeface="Arial"/>
              </a:rPr>
              <a:t>Education’s</a:t>
            </a:r>
            <a:r>
              <a:rPr sz="2000" spc="-50" dirty="0">
                <a:solidFill>
                  <a:srgbClr val="191918"/>
                </a:solidFill>
                <a:latin typeface="Arial"/>
                <a:cs typeface="Arial"/>
              </a:rPr>
              <a:t> </a:t>
            </a:r>
            <a:r>
              <a:rPr sz="2000" dirty="0">
                <a:solidFill>
                  <a:srgbClr val="191918"/>
                </a:solidFill>
                <a:latin typeface="Arial"/>
                <a:cs typeface="Arial"/>
              </a:rPr>
              <a:t>Office</a:t>
            </a:r>
            <a:r>
              <a:rPr sz="2000" spc="-60" dirty="0">
                <a:solidFill>
                  <a:srgbClr val="191918"/>
                </a:solidFill>
                <a:latin typeface="Arial"/>
                <a:cs typeface="Arial"/>
              </a:rPr>
              <a:t> </a:t>
            </a:r>
            <a:r>
              <a:rPr sz="2000" dirty="0">
                <a:solidFill>
                  <a:srgbClr val="191918"/>
                </a:solidFill>
                <a:latin typeface="Arial"/>
                <a:cs typeface="Arial"/>
              </a:rPr>
              <a:t>for</a:t>
            </a:r>
            <a:r>
              <a:rPr sz="2000" spc="-50" dirty="0">
                <a:solidFill>
                  <a:srgbClr val="191918"/>
                </a:solidFill>
                <a:latin typeface="Arial"/>
                <a:cs typeface="Arial"/>
              </a:rPr>
              <a:t> </a:t>
            </a:r>
            <a:r>
              <a:rPr sz="2000" dirty="0">
                <a:solidFill>
                  <a:srgbClr val="191918"/>
                </a:solidFill>
                <a:latin typeface="Arial"/>
                <a:cs typeface="Arial"/>
              </a:rPr>
              <a:t>Civil</a:t>
            </a:r>
            <a:r>
              <a:rPr sz="2000" spc="-50" dirty="0">
                <a:solidFill>
                  <a:srgbClr val="191918"/>
                </a:solidFill>
                <a:latin typeface="Arial"/>
                <a:cs typeface="Arial"/>
              </a:rPr>
              <a:t> </a:t>
            </a:r>
            <a:r>
              <a:rPr sz="2000" dirty="0">
                <a:solidFill>
                  <a:srgbClr val="191918"/>
                </a:solidFill>
                <a:latin typeface="Arial"/>
                <a:cs typeface="Arial"/>
              </a:rPr>
              <a:t>Rights</a:t>
            </a:r>
            <a:r>
              <a:rPr sz="2000" spc="-50" dirty="0">
                <a:solidFill>
                  <a:srgbClr val="191918"/>
                </a:solidFill>
                <a:latin typeface="Arial"/>
                <a:cs typeface="Arial"/>
              </a:rPr>
              <a:t> </a:t>
            </a:r>
            <a:r>
              <a:rPr sz="2000" dirty="0">
                <a:solidFill>
                  <a:srgbClr val="191918"/>
                </a:solidFill>
                <a:latin typeface="Arial"/>
                <a:cs typeface="Arial"/>
              </a:rPr>
              <a:t>Reminds</a:t>
            </a:r>
            <a:r>
              <a:rPr sz="2000" spc="-50" dirty="0">
                <a:solidFill>
                  <a:srgbClr val="191918"/>
                </a:solidFill>
                <a:latin typeface="Arial"/>
                <a:cs typeface="Arial"/>
              </a:rPr>
              <a:t> </a:t>
            </a:r>
            <a:r>
              <a:rPr sz="2000" dirty="0">
                <a:solidFill>
                  <a:srgbClr val="191918"/>
                </a:solidFill>
                <a:latin typeface="Arial"/>
                <a:cs typeface="Arial"/>
              </a:rPr>
              <a:t>Schools</a:t>
            </a:r>
            <a:r>
              <a:rPr sz="2000" spc="-50" dirty="0">
                <a:solidFill>
                  <a:srgbClr val="191918"/>
                </a:solidFill>
                <a:latin typeface="Arial"/>
                <a:cs typeface="Arial"/>
              </a:rPr>
              <a:t> </a:t>
            </a:r>
            <a:r>
              <a:rPr sz="2000" dirty="0">
                <a:solidFill>
                  <a:srgbClr val="191918"/>
                </a:solidFill>
                <a:latin typeface="Arial"/>
                <a:cs typeface="Arial"/>
              </a:rPr>
              <a:t>of</a:t>
            </a:r>
            <a:r>
              <a:rPr sz="2000" spc="-85" dirty="0">
                <a:solidFill>
                  <a:srgbClr val="191918"/>
                </a:solidFill>
                <a:latin typeface="Arial"/>
                <a:cs typeface="Arial"/>
              </a:rPr>
              <a:t> </a:t>
            </a:r>
            <a:r>
              <a:rPr sz="2000" dirty="0">
                <a:solidFill>
                  <a:srgbClr val="191918"/>
                </a:solidFill>
                <a:latin typeface="Arial"/>
                <a:cs typeface="Arial"/>
              </a:rPr>
              <a:t>Their</a:t>
            </a:r>
            <a:r>
              <a:rPr sz="2000" spc="-50" dirty="0">
                <a:solidFill>
                  <a:srgbClr val="191918"/>
                </a:solidFill>
                <a:latin typeface="Arial"/>
                <a:cs typeface="Arial"/>
              </a:rPr>
              <a:t> </a:t>
            </a:r>
            <a:r>
              <a:rPr sz="2000" spc="-10" dirty="0">
                <a:solidFill>
                  <a:srgbClr val="191918"/>
                </a:solidFill>
                <a:latin typeface="Arial"/>
                <a:cs typeface="Arial"/>
              </a:rPr>
              <a:t>Legal 	Obligation</a:t>
            </a:r>
            <a:r>
              <a:rPr sz="2000" spc="-45" dirty="0">
                <a:solidFill>
                  <a:srgbClr val="191918"/>
                </a:solidFill>
                <a:latin typeface="Arial"/>
                <a:cs typeface="Arial"/>
              </a:rPr>
              <a:t> </a:t>
            </a:r>
            <a:r>
              <a:rPr sz="2000" dirty="0">
                <a:solidFill>
                  <a:srgbClr val="191918"/>
                </a:solidFill>
                <a:latin typeface="Arial"/>
                <a:cs typeface="Arial"/>
              </a:rPr>
              <a:t>to</a:t>
            </a:r>
            <a:r>
              <a:rPr sz="2000" spc="105" dirty="0">
                <a:solidFill>
                  <a:srgbClr val="191918"/>
                </a:solidFill>
                <a:latin typeface="Arial"/>
                <a:cs typeface="Arial"/>
              </a:rPr>
              <a:t>  </a:t>
            </a:r>
            <a:r>
              <a:rPr sz="2000" dirty="0">
                <a:solidFill>
                  <a:srgbClr val="191918"/>
                </a:solidFill>
                <a:latin typeface="Arial"/>
                <a:cs typeface="Arial"/>
              </a:rPr>
              <a:t>Address</a:t>
            </a:r>
            <a:r>
              <a:rPr sz="2000" spc="-30" dirty="0">
                <a:solidFill>
                  <a:srgbClr val="191918"/>
                </a:solidFill>
                <a:latin typeface="Arial"/>
                <a:cs typeface="Arial"/>
              </a:rPr>
              <a:t> </a:t>
            </a:r>
            <a:r>
              <a:rPr sz="2000" spc="-10" dirty="0">
                <a:solidFill>
                  <a:srgbClr val="191918"/>
                </a:solidFill>
                <a:latin typeface="Arial"/>
                <a:cs typeface="Arial"/>
              </a:rPr>
              <a:t>Discrimination</a:t>
            </a:r>
            <a:r>
              <a:rPr sz="2000" spc="-25" dirty="0">
                <a:solidFill>
                  <a:srgbClr val="191918"/>
                </a:solidFill>
                <a:latin typeface="Arial"/>
                <a:cs typeface="Arial"/>
              </a:rPr>
              <a:t> </a:t>
            </a:r>
            <a:r>
              <a:rPr sz="2000" dirty="0">
                <a:solidFill>
                  <a:srgbClr val="191918"/>
                </a:solidFill>
                <a:latin typeface="Arial"/>
                <a:cs typeface="Arial"/>
              </a:rPr>
              <a:t>Based</a:t>
            </a:r>
            <a:r>
              <a:rPr sz="2000" spc="-30" dirty="0">
                <a:solidFill>
                  <a:srgbClr val="191918"/>
                </a:solidFill>
                <a:latin typeface="Arial"/>
                <a:cs typeface="Arial"/>
              </a:rPr>
              <a:t> </a:t>
            </a:r>
            <a:r>
              <a:rPr sz="2000" dirty="0">
                <a:solidFill>
                  <a:srgbClr val="191918"/>
                </a:solidFill>
                <a:latin typeface="Arial"/>
                <a:cs typeface="Arial"/>
              </a:rPr>
              <a:t>on</a:t>
            </a:r>
            <a:r>
              <a:rPr sz="2000" spc="-30" dirty="0">
                <a:solidFill>
                  <a:srgbClr val="191918"/>
                </a:solidFill>
                <a:latin typeface="Arial"/>
                <a:cs typeface="Arial"/>
              </a:rPr>
              <a:t> </a:t>
            </a:r>
            <a:r>
              <a:rPr sz="2000" spc="-20" dirty="0">
                <a:solidFill>
                  <a:srgbClr val="191918"/>
                </a:solidFill>
                <a:latin typeface="Arial"/>
                <a:cs typeface="Arial"/>
              </a:rPr>
              <a:t>Shared</a:t>
            </a:r>
            <a:r>
              <a:rPr sz="2000" spc="-114" dirty="0">
                <a:solidFill>
                  <a:srgbClr val="191918"/>
                </a:solidFill>
                <a:latin typeface="Arial"/>
                <a:cs typeface="Arial"/>
              </a:rPr>
              <a:t> </a:t>
            </a:r>
            <a:r>
              <a:rPr sz="2000" dirty="0">
                <a:solidFill>
                  <a:srgbClr val="191918"/>
                </a:solidFill>
                <a:latin typeface="Arial"/>
                <a:cs typeface="Arial"/>
              </a:rPr>
              <a:t>Ancestry</a:t>
            </a:r>
            <a:r>
              <a:rPr sz="2000" spc="-30" dirty="0">
                <a:solidFill>
                  <a:srgbClr val="191918"/>
                </a:solidFill>
                <a:latin typeface="Arial"/>
                <a:cs typeface="Arial"/>
              </a:rPr>
              <a:t> </a:t>
            </a:r>
            <a:r>
              <a:rPr sz="2000" dirty="0">
                <a:solidFill>
                  <a:srgbClr val="191918"/>
                </a:solidFill>
                <a:latin typeface="Arial"/>
                <a:cs typeface="Arial"/>
              </a:rPr>
              <a:t>and</a:t>
            </a:r>
            <a:r>
              <a:rPr sz="2000" spc="-30" dirty="0">
                <a:solidFill>
                  <a:srgbClr val="191918"/>
                </a:solidFill>
                <a:latin typeface="Arial"/>
                <a:cs typeface="Arial"/>
              </a:rPr>
              <a:t> </a:t>
            </a:r>
            <a:r>
              <a:rPr sz="2000" dirty="0">
                <a:solidFill>
                  <a:srgbClr val="191918"/>
                </a:solidFill>
                <a:latin typeface="Arial"/>
                <a:cs typeface="Arial"/>
              </a:rPr>
              <a:t>Ethnic</a:t>
            </a:r>
            <a:r>
              <a:rPr sz="2000" spc="-25" dirty="0">
                <a:solidFill>
                  <a:srgbClr val="191918"/>
                </a:solidFill>
                <a:latin typeface="Arial"/>
                <a:cs typeface="Arial"/>
              </a:rPr>
              <a:t> </a:t>
            </a:r>
            <a:r>
              <a:rPr sz="2000" spc="-10" dirty="0">
                <a:solidFill>
                  <a:srgbClr val="191918"/>
                </a:solidFill>
                <a:latin typeface="Arial"/>
                <a:cs typeface="Arial"/>
              </a:rPr>
              <a:t>Characteristic</a:t>
            </a:r>
            <a:endParaRPr sz="2000" dirty="0">
              <a:latin typeface="Arial"/>
              <a:cs typeface="Arial"/>
            </a:endParaRPr>
          </a:p>
          <a:p>
            <a:pPr marL="202565" marR="494665" algn="just">
              <a:lnSpc>
                <a:spcPct val="100000"/>
              </a:lnSpc>
              <a:spcBef>
                <a:spcPts val="10"/>
              </a:spcBef>
            </a:pPr>
            <a:r>
              <a:rPr sz="1800" u="heavy" dirty="0">
                <a:solidFill>
                  <a:srgbClr val="2278A7"/>
                </a:solidFill>
                <a:uFill>
                  <a:solidFill>
                    <a:srgbClr val="2278A7"/>
                  </a:solidFill>
                </a:uFill>
                <a:latin typeface="Arial"/>
                <a:cs typeface="Arial"/>
                <a:hlinkClick r:id="rId3"/>
              </a:rPr>
              <a:t>U.S.</a:t>
            </a:r>
            <a:r>
              <a:rPr sz="1800" u="heavy" spc="-30"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Department</a:t>
            </a:r>
            <a:r>
              <a:rPr sz="1800" u="heavy" spc="-2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of</a:t>
            </a:r>
            <a:r>
              <a:rPr sz="1800" u="heavy" spc="-30"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Education’s</a:t>
            </a:r>
            <a:r>
              <a:rPr sz="1800" u="heavy" spc="-2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Office</a:t>
            </a:r>
            <a:r>
              <a:rPr sz="1800" u="heavy" spc="-30"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for</a:t>
            </a:r>
            <a:r>
              <a:rPr sz="1800" u="heavy" spc="-2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Civil</a:t>
            </a:r>
            <a:r>
              <a:rPr sz="1800" u="heavy" spc="-30"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Rights</a:t>
            </a:r>
            <a:r>
              <a:rPr sz="1800" u="heavy" spc="-2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Reminds</a:t>
            </a:r>
            <a:r>
              <a:rPr sz="1800" u="heavy" spc="-30"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Schools</a:t>
            </a:r>
            <a:r>
              <a:rPr sz="1800" u="heavy" spc="-2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of</a:t>
            </a:r>
            <a:r>
              <a:rPr sz="1800" u="heavy" spc="-60"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Their</a:t>
            </a:r>
            <a:r>
              <a:rPr sz="1800" u="heavy" spc="-30"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Legal</a:t>
            </a:r>
            <a:r>
              <a:rPr sz="1800" u="heavy" spc="-2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Obligation</a:t>
            </a:r>
            <a:r>
              <a:rPr sz="1800" u="heavy" spc="-25" dirty="0">
                <a:solidFill>
                  <a:srgbClr val="2278A7"/>
                </a:solidFill>
                <a:uFill>
                  <a:solidFill>
                    <a:srgbClr val="2278A7"/>
                  </a:solidFill>
                </a:uFill>
                <a:latin typeface="Arial"/>
                <a:cs typeface="Arial"/>
                <a:hlinkClick r:id="rId3"/>
              </a:rPr>
              <a:t> to</a:t>
            </a:r>
            <a:r>
              <a:rPr sz="1800" u="none" spc="-25" dirty="0">
                <a:solidFill>
                  <a:srgbClr val="2278A7"/>
                </a:solidFill>
                <a:latin typeface="Arial"/>
                <a:cs typeface="Arial"/>
              </a:rPr>
              <a:t> </a:t>
            </a:r>
            <a:r>
              <a:rPr sz="1800" u="heavy" dirty="0">
                <a:solidFill>
                  <a:srgbClr val="2278A7"/>
                </a:solidFill>
                <a:uFill>
                  <a:solidFill>
                    <a:srgbClr val="2278A7"/>
                  </a:solidFill>
                </a:uFill>
                <a:latin typeface="Arial"/>
                <a:cs typeface="Arial"/>
                <a:hlinkClick r:id="rId3"/>
              </a:rPr>
              <a:t>Address</a:t>
            </a:r>
            <a:r>
              <a:rPr sz="1800" u="none" spc="-15" dirty="0">
                <a:solidFill>
                  <a:srgbClr val="2278A7"/>
                </a:solidFill>
                <a:latin typeface="Arial"/>
                <a:cs typeface="Arial"/>
              </a:rPr>
              <a:t> </a:t>
            </a:r>
            <a:r>
              <a:rPr sz="1800" u="heavy" dirty="0">
                <a:solidFill>
                  <a:srgbClr val="2278A7"/>
                </a:solidFill>
                <a:uFill>
                  <a:solidFill>
                    <a:srgbClr val="2278A7"/>
                  </a:solidFill>
                </a:uFill>
                <a:latin typeface="Arial"/>
                <a:cs typeface="Arial"/>
                <a:hlinkClick r:id="rId3"/>
              </a:rPr>
              <a:t>Discrimination</a:t>
            </a:r>
            <a:r>
              <a:rPr sz="1800" u="heavy" spc="-1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Based</a:t>
            </a:r>
            <a:r>
              <a:rPr sz="1800" u="heavy" spc="-1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on</a:t>
            </a:r>
            <a:r>
              <a:rPr sz="1800" u="heavy" spc="-15" dirty="0">
                <a:solidFill>
                  <a:srgbClr val="2278A7"/>
                </a:solidFill>
                <a:uFill>
                  <a:solidFill>
                    <a:srgbClr val="2278A7"/>
                  </a:solidFill>
                </a:uFill>
                <a:latin typeface="Arial"/>
                <a:cs typeface="Arial"/>
                <a:hlinkClick r:id="rId3"/>
              </a:rPr>
              <a:t> </a:t>
            </a:r>
            <a:r>
              <a:rPr sz="1800" u="heavy" spc="-10" dirty="0">
                <a:solidFill>
                  <a:srgbClr val="2278A7"/>
                </a:solidFill>
                <a:uFill>
                  <a:solidFill>
                    <a:srgbClr val="2278A7"/>
                  </a:solidFill>
                </a:uFill>
                <a:latin typeface="Arial"/>
                <a:cs typeface="Arial"/>
                <a:hlinkClick r:id="rId3"/>
              </a:rPr>
              <a:t>Shared</a:t>
            </a:r>
            <a:r>
              <a:rPr sz="1800" u="heavy" spc="-110"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Ancestry</a:t>
            </a:r>
            <a:r>
              <a:rPr sz="1800" u="heavy" spc="-1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and</a:t>
            </a:r>
            <a:r>
              <a:rPr sz="1800" u="heavy" spc="-1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Ethnic</a:t>
            </a:r>
            <a:r>
              <a:rPr sz="1800" u="heavy" spc="-1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Characteristics</a:t>
            </a:r>
            <a:r>
              <a:rPr sz="1800" u="heavy" spc="-1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a:t>
            </a:r>
            <a:r>
              <a:rPr sz="1800" u="heavy" spc="-15"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U.S.</a:t>
            </a:r>
            <a:r>
              <a:rPr sz="1800" u="heavy" spc="-20" dirty="0">
                <a:solidFill>
                  <a:srgbClr val="2278A7"/>
                </a:solidFill>
                <a:uFill>
                  <a:solidFill>
                    <a:srgbClr val="2278A7"/>
                  </a:solidFill>
                </a:uFill>
                <a:latin typeface="Arial"/>
                <a:cs typeface="Arial"/>
                <a:hlinkClick r:id="rId3"/>
              </a:rPr>
              <a:t> </a:t>
            </a:r>
            <a:r>
              <a:rPr sz="1800" u="heavy" dirty="0">
                <a:solidFill>
                  <a:srgbClr val="2278A7"/>
                </a:solidFill>
                <a:uFill>
                  <a:solidFill>
                    <a:srgbClr val="2278A7"/>
                  </a:solidFill>
                </a:uFill>
                <a:latin typeface="Arial"/>
                <a:cs typeface="Arial"/>
                <a:hlinkClick r:id="rId3"/>
              </a:rPr>
              <a:t>Department</a:t>
            </a:r>
            <a:r>
              <a:rPr sz="1800" u="heavy" spc="-15" dirty="0">
                <a:solidFill>
                  <a:srgbClr val="2278A7"/>
                </a:solidFill>
                <a:uFill>
                  <a:solidFill>
                    <a:srgbClr val="2278A7"/>
                  </a:solidFill>
                </a:uFill>
                <a:latin typeface="Arial"/>
                <a:cs typeface="Arial"/>
                <a:hlinkClick r:id="rId3"/>
              </a:rPr>
              <a:t> </a:t>
            </a:r>
            <a:r>
              <a:rPr sz="1800" u="heavy" spc="-25" dirty="0">
                <a:solidFill>
                  <a:srgbClr val="2278A7"/>
                </a:solidFill>
                <a:uFill>
                  <a:solidFill>
                    <a:srgbClr val="2278A7"/>
                  </a:solidFill>
                </a:uFill>
                <a:latin typeface="Arial"/>
                <a:cs typeface="Arial"/>
                <a:hlinkClick r:id="rId3"/>
              </a:rPr>
              <a:t>of</a:t>
            </a:r>
            <a:r>
              <a:rPr sz="1800" u="none" spc="-25" dirty="0">
                <a:solidFill>
                  <a:srgbClr val="2278A7"/>
                </a:solidFill>
                <a:latin typeface="Arial"/>
                <a:cs typeface="Arial"/>
              </a:rPr>
              <a:t> </a:t>
            </a:r>
            <a:r>
              <a:rPr sz="1800" u="heavy" spc="-10" dirty="0">
                <a:solidFill>
                  <a:srgbClr val="2278A7"/>
                </a:solidFill>
                <a:uFill>
                  <a:solidFill>
                    <a:srgbClr val="2278A7"/>
                  </a:solidFill>
                </a:uFill>
                <a:latin typeface="Arial"/>
                <a:cs typeface="Arial"/>
                <a:hlinkClick r:id="rId3"/>
              </a:rPr>
              <a:t>Education</a:t>
            </a:r>
            <a:endParaRPr sz="1800" dirty="0">
              <a:latin typeface="Arial"/>
              <a:cs typeface="Arial"/>
            </a:endParaRPr>
          </a:p>
          <a:p>
            <a:pPr marL="200660" indent="-149860" algn="just">
              <a:lnSpc>
                <a:spcPct val="100000"/>
              </a:lnSpc>
              <a:spcBef>
                <a:spcPts val="985"/>
              </a:spcBef>
              <a:buClr>
                <a:srgbClr val="3EA11B"/>
              </a:buClr>
              <a:buChar char="•"/>
              <a:tabLst>
                <a:tab pos="200660" algn="l"/>
              </a:tabLst>
            </a:pPr>
            <a:r>
              <a:rPr sz="2000" dirty="0">
                <a:solidFill>
                  <a:srgbClr val="191918"/>
                </a:solidFill>
                <a:latin typeface="Arial"/>
                <a:cs typeface="Arial"/>
              </a:rPr>
              <a:t>21</a:t>
            </a:r>
            <a:r>
              <a:rPr sz="1950" baseline="32051" dirty="0">
                <a:solidFill>
                  <a:srgbClr val="191918"/>
                </a:solidFill>
                <a:latin typeface="Arial"/>
                <a:cs typeface="Arial"/>
              </a:rPr>
              <a:t>st</a:t>
            </a:r>
            <a:r>
              <a:rPr sz="1950" spc="-52" baseline="32051" dirty="0">
                <a:solidFill>
                  <a:srgbClr val="191918"/>
                </a:solidFill>
                <a:latin typeface="Arial"/>
                <a:cs typeface="Arial"/>
              </a:rPr>
              <a:t> </a:t>
            </a:r>
            <a:r>
              <a:rPr sz="2000" dirty="0">
                <a:solidFill>
                  <a:srgbClr val="191918"/>
                </a:solidFill>
                <a:latin typeface="Arial"/>
                <a:cs typeface="Arial"/>
              </a:rPr>
              <a:t>Century</a:t>
            </a:r>
            <a:r>
              <a:rPr sz="2000" spc="-30" dirty="0">
                <a:solidFill>
                  <a:srgbClr val="191918"/>
                </a:solidFill>
                <a:latin typeface="Arial"/>
                <a:cs typeface="Arial"/>
              </a:rPr>
              <a:t> </a:t>
            </a:r>
            <a:r>
              <a:rPr sz="2000" dirty="0">
                <a:solidFill>
                  <a:srgbClr val="191918"/>
                </a:solidFill>
                <a:latin typeface="Arial"/>
                <a:cs typeface="Arial"/>
              </a:rPr>
              <a:t>Protest</a:t>
            </a:r>
            <a:r>
              <a:rPr sz="2000" spc="-30" dirty="0">
                <a:solidFill>
                  <a:srgbClr val="191918"/>
                </a:solidFill>
                <a:latin typeface="Arial"/>
                <a:cs typeface="Arial"/>
              </a:rPr>
              <a:t> </a:t>
            </a:r>
            <a:r>
              <a:rPr sz="2000" spc="-10" dirty="0">
                <a:solidFill>
                  <a:srgbClr val="191918"/>
                </a:solidFill>
                <a:latin typeface="Arial"/>
                <a:cs typeface="Arial"/>
              </a:rPr>
              <a:t>Response:</a:t>
            </a:r>
            <a:r>
              <a:rPr sz="2000" spc="-30" dirty="0">
                <a:solidFill>
                  <a:srgbClr val="191918"/>
                </a:solidFill>
                <a:latin typeface="Arial"/>
                <a:cs typeface="Arial"/>
              </a:rPr>
              <a:t> </a:t>
            </a:r>
            <a:r>
              <a:rPr sz="2000" dirty="0">
                <a:solidFill>
                  <a:srgbClr val="191918"/>
                </a:solidFill>
                <a:latin typeface="Arial"/>
                <a:cs typeface="Arial"/>
              </a:rPr>
              <a:t>Promoting</a:t>
            </a:r>
            <a:r>
              <a:rPr sz="2000" spc="-30" dirty="0">
                <a:solidFill>
                  <a:srgbClr val="191918"/>
                </a:solidFill>
                <a:latin typeface="Arial"/>
                <a:cs typeface="Arial"/>
              </a:rPr>
              <a:t> </a:t>
            </a:r>
            <a:r>
              <a:rPr sz="2000" dirty="0">
                <a:solidFill>
                  <a:srgbClr val="191918"/>
                </a:solidFill>
                <a:latin typeface="Arial"/>
                <a:cs typeface="Arial"/>
              </a:rPr>
              <a:t>Democracy</a:t>
            </a:r>
            <a:r>
              <a:rPr sz="2000" spc="-30" dirty="0">
                <a:solidFill>
                  <a:srgbClr val="191918"/>
                </a:solidFill>
                <a:latin typeface="Arial"/>
                <a:cs typeface="Arial"/>
              </a:rPr>
              <a:t> </a:t>
            </a:r>
            <a:r>
              <a:rPr sz="2000" spc="-20" dirty="0">
                <a:solidFill>
                  <a:srgbClr val="191918"/>
                </a:solidFill>
                <a:latin typeface="Arial"/>
                <a:cs typeface="Arial"/>
              </a:rPr>
              <a:t>and</a:t>
            </a:r>
            <a:r>
              <a:rPr sz="2000" spc="-114" dirty="0">
                <a:solidFill>
                  <a:srgbClr val="191918"/>
                </a:solidFill>
                <a:latin typeface="Arial"/>
                <a:cs typeface="Arial"/>
              </a:rPr>
              <a:t> </a:t>
            </a:r>
            <a:r>
              <a:rPr sz="2000" spc="-10" dirty="0">
                <a:solidFill>
                  <a:srgbClr val="191918"/>
                </a:solidFill>
                <a:latin typeface="Arial"/>
                <a:cs typeface="Arial"/>
              </a:rPr>
              <a:t>Advancing</a:t>
            </a:r>
            <a:r>
              <a:rPr sz="2000" spc="-30" dirty="0">
                <a:solidFill>
                  <a:srgbClr val="191918"/>
                </a:solidFill>
                <a:latin typeface="Arial"/>
                <a:cs typeface="Arial"/>
              </a:rPr>
              <a:t> </a:t>
            </a:r>
            <a:r>
              <a:rPr sz="2000" dirty="0">
                <a:solidFill>
                  <a:srgbClr val="191918"/>
                </a:solidFill>
                <a:latin typeface="Arial"/>
                <a:cs typeface="Arial"/>
              </a:rPr>
              <a:t>Community</a:t>
            </a:r>
            <a:r>
              <a:rPr sz="2000" spc="-30" dirty="0">
                <a:solidFill>
                  <a:srgbClr val="191918"/>
                </a:solidFill>
                <a:latin typeface="Arial"/>
                <a:cs typeface="Arial"/>
              </a:rPr>
              <a:t> </a:t>
            </a:r>
            <a:r>
              <a:rPr sz="2000" dirty="0">
                <a:solidFill>
                  <a:srgbClr val="191918"/>
                </a:solidFill>
                <a:latin typeface="Arial"/>
                <a:cs typeface="Arial"/>
              </a:rPr>
              <a:t>and</a:t>
            </a:r>
            <a:r>
              <a:rPr sz="2000" spc="-30" dirty="0">
                <a:solidFill>
                  <a:srgbClr val="191918"/>
                </a:solidFill>
                <a:latin typeface="Arial"/>
                <a:cs typeface="Arial"/>
              </a:rPr>
              <a:t> </a:t>
            </a:r>
            <a:r>
              <a:rPr sz="2000" spc="-10" dirty="0">
                <a:solidFill>
                  <a:srgbClr val="191918"/>
                </a:solidFill>
                <a:latin typeface="Arial"/>
                <a:cs typeface="Arial"/>
              </a:rPr>
              <a:t>Officer</a:t>
            </a:r>
            <a:endParaRPr sz="2000" dirty="0">
              <a:latin typeface="Arial"/>
              <a:cs typeface="Arial"/>
            </a:endParaRPr>
          </a:p>
        </p:txBody>
      </p:sp>
      <p:sp>
        <p:nvSpPr>
          <p:cNvPr id="4" name="object 4"/>
          <p:cNvSpPr txBox="1"/>
          <p:nvPr/>
        </p:nvSpPr>
        <p:spPr>
          <a:xfrm>
            <a:off x="1137783" y="4126738"/>
            <a:ext cx="745490" cy="605790"/>
          </a:xfrm>
          <a:prstGeom prst="rect">
            <a:avLst/>
          </a:prstGeom>
        </p:spPr>
        <p:txBody>
          <a:bodyPr vert="horz" wrap="square" lIns="0" tIns="12700" rIns="0" bIns="0" rtlCol="0">
            <a:spAutoFit/>
          </a:bodyPr>
          <a:lstStyle/>
          <a:p>
            <a:pPr marL="12700">
              <a:lnSpc>
                <a:spcPct val="100000"/>
              </a:lnSpc>
              <a:spcBef>
                <a:spcPts val="100"/>
              </a:spcBef>
            </a:pPr>
            <a:r>
              <a:rPr sz="2000" spc="-10" dirty="0">
                <a:solidFill>
                  <a:srgbClr val="191918"/>
                </a:solidFill>
                <a:latin typeface="Arial"/>
                <a:cs typeface="Arial"/>
              </a:rPr>
              <a:t>Safety</a:t>
            </a:r>
            <a:endParaRPr sz="2000" dirty="0">
              <a:latin typeface="Arial"/>
              <a:cs typeface="Arial"/>
            </a:endParaRPr>
          </a:p>
          <a:p>
            <a:pPr marL="12700">
              <a:lnSpc>
                <a:spcPct val="100000"/>
              </a:lnSpc>
              <a:spcBef>
                <a:spcPts val="5"/>
              </a:spcBef>
            </a:pPr>
            <a:r>
              <a:rPr sz="1800" u="heavy" spc="-10" dirty="0">
                <a:solidFill>
                  <a:srgbClr val="2278A7"/>
                </a:solidFill>
                <a:uFill>
                  <a:solidFill>
                    <a:srgbClr val="2278A7"/>
                  </a:solidFill>
                </a:uFill>
                <a:latin typeface="Arial"/>
                <a:cs typeface="Arial"/>
                <a:hlinkClick r:id="rId4"/>
              </a:rPr>
              <a:t>Safety</a:t>
            </a:r>
            <a:endParaRPr sz="1800" dirty="0">
              <a:latin typeface="Arial"/>
              <a:cs typeface="Arial"/>
            </a:endParaRPr>
          </a:p>
        </p:txBody>
      </p:sp>
      <p:sp>
        <p:nvSpPr>
          <p:cNvPr id="5" name="object 5"/>
          <p:cNvSpPr txBox="1"/>
          <p:nvPr/>
        </p:nvSpPr>
        <p:spPr>
          <a:xfrm>
            <a:off x="2282688" y="4152138"/>
            <a:ext cx="9544050" cy="580390"/>
          </a:xfrm>
          <a:prstGeom prst="rect">
            <a:avLst/>
          </a:prstGeom>
        </p:spPr>
        <p:txBody>
          <a:bodyPr vert="horz" wrap="square" lIns="0" tIns="6350" rIns="0" bIns="0" rtlCol="0">
            <a:spAutoFit/>
          </a:bodyPr>
          <a:lstStyle/>
          <a:p>
            <a:pPr marL="12700" marR="5080">
              <a:lnSpc>
                <a:spcPct val="102200"/>
              </a:lnSpc>
              <a:spcBef>
                <a:spcPts val="50"/>
              </a:spcBef>
            </a:pPr>
            <a:r>
              <a:rPr sz="1800" u="heavy" dirty="0">
                <a:solidFill>
                  <a:srgbClr val="2278A7"/>
                </a:solidFill>
                <a:uFill>
                  <a:solidFill>
                    <a:srgbClr val="2278A7"/>
                  </a:solidFill>
                </a:uFill>
                <a:latin typeface="Arial"/>
                <a:cs typeface="Arial"/>
                <a:hlinkClick r:id="rId4"/>
              </a:rPr>
              <a:t>21st</a:t>
            </a:r>
            <a:r>
              <a:rPr sz="1800" u="heavy" spc="-25" dirty="0">
                <a:solidFill>
                  <a:srgbClr val="2278A7"/>
                </a:solidFill>
                <a:uFill>
                  <a:solidFill>
                    <a:srgbClr val="2278A7"/>
                  </a:solidFill>
                </a:uFill>
                <a:latin typeface="Arial"/>
                <a:cs typeface="Arial"/>
                <a:hlinkClick r:id="rId4"/>
              </a:rPr>
              <a:t> </a:t>
            </a:r>
            <a:r>
              <a:rPr sz="1800" u="heavy" dirty="0">
                <a:solidFill>
                  <a:srgbClr val="2278A7"/>
                </a:solidFill>
                <a:uFill>
                  <a:solidFill>
                    <a:srgbClr val="2278A7"/>
                  </a:solidFill>
                </a:uFill>
                <a:latin typeface="Arial"/>
                <a:cs typeface="Arial"/>
                <a:hlinkClick r:id="rId4"/>
              </a:rPr>
              <a:t>Century</a:t>
            </a:r>
            <a:r>
              <a:rPr sz="1800" u="heavy" spc="-25" dirty="0">
                <a:solidFill>
                  <a:srgbClr val="2278A7"/>
                </a:solidFill>
                <a:uFill>
                  <a:solidFill>
                    <a:srgbClr val="2278A7"/>
                  </a:solidFill>
                </a:uFill>
                <a:latin typeface="Arial"/>
                <a:cs typeface="Arial"/>
                <a:hlinkClick r:id="rId4"/>
              </a:rPr>
              <a:t> </a:t>
            </a:r>
            <a:r>
              <a:rPr sz="1800" u="heavy" dirty="0">
                <a:solidFill>
                  <a:srgbClr val="2278A7"/>
                </a:solidFill>
                <a:uFill>
                  <a:solidFill>
                    <a:srgbClr val="2278A7"/>
                  </a:solidFill>
                </a:uFill>
                <a:latin typeface="Arial"/>
                <a:cs typeface="Arial"/>
                <a:hlinkClick r:id="rId4"/>
              </a:rPr>
              <a:t>Protest</a:t>
            </a:r>
            <a:r>
              <a:rPr sz="1800" u="heavy" spc="-25" dirty="0">
                <a:solidFill>
                  <a:srgbClr val="2278A7"/>
                </a:solidFill>
                <a:uFill>
                  <a:solidFill>
                    <a:srgbClr val="2278A7"/>
                  </a:solidFill>
                </a:uFill>
                <a:latin typeface="Arial"/>
                <a:cs typeface="Arial"/>
                <a:hlinkClick r:id="rId4"/>
              </a:rPr>
              <a:t> </a:t>
            </a:r>
            <a:r>
              <a:rPr sz="1800" u="heavy" dirty="0">
                <a:solidFill>
                  <a:srgbClr val="2278A7"/>
                </a:solidFill>
                <a:uFill>
                  <a:solidFill>
                    <a:srgbClr val="2278A7"/>
                  </a:solidFill>
                </a:uFill>
                <a:latin typeface="Arial"/>
                <a:cs typeface="Arial"/>
                <a:hlinkClick r:id="rId4"/>
              </a:rPr>
              <a:t>Response:</a:t>
            </a:r>
            <a:r>
              <a:rPr sz="1800" u="heavy" spc="-25" dirty="0">
                <a:solidFill>
                  <a:srgbClr val="2278A7"/>
                </a:solidFill>
                <a:uFill>
                  <a:solidFill>
                    <a:srgbClr val="2278A7"/>
                  </a:solidFill>
                </a:uFill>
                <a:latin typeface="Arial"/>
                <a:cs typeface="Arial"/>
                <a:hlinkClick r:id="rId4"/>
              </a:rPr>
              <a:t> </a:t>
            </a:r>
            <a:r>
              <a:rPr sz="1800" u="heavy" dirty="0">
                <a:solidFill>
                  <a:srgbClr val="2278A7"/>
                </a:solidFill>
                <a:uFill>
                  <a:solidFill>
                    <a:srgbClr val="2278A7"/>
                  </a:solidFill>
                </a:uFill>
                <a:latin typeface="Arial"/>
                <a:cs typeface="Arial"/>
                <a:hlinkClick r:id="rId4"/>
              </a:rPr>
              <a:t>Promoting</a:t>
            </a:r>
            <a:r>
              <a:rPr sz="1800" u="heavy" spc="-20" dirty="0">
                <a:solidFill>
                  <a:srgbClr val="2278A7"/>
                </a:solidFill>
                <a:uFill>
                  <a:solidFill>
                    <a:srgbClr val="2278A7"/>
                  </a:solidFill>
                </a:uFill>
                <a:latin typeface="Arial"/>
                <a:cs typeface="Arial"/>
                <a:hlinkClick r:id="rId4"/>
              </a:rPr>
              <a:t> </a:t>
            </a:r>
            <a:r>
              <a:rPr sz="1800" u="heavy" dirty="0">
                <a:solidFill>
                  <a:srgbClr val="2278A7"/>
                </a:solidFill>
                <a:uFill>
                  <a:solidFill>
                    <a:srgbClr val="2278A7"/>
                  </a:solidFill>
                </a:uFill>
                <a:latin typeface="Arial"/>
                <a:cs typeface="Arial"/>
                <a:hlinkClick r:id="rId4"/>
              </a:rPr>
              <a:t>Democracy</a:t>
            </a:r>
            <a:r>
              <a:rPr sz="1800" u="heavy" spc="-25" dirty="0">
                <a:solidFill>
                  <a:srgbClr val="2278A7"/>
                </a:solidFill>
                <a:uFill>
                  <a:solidFill>
                    <a:srgbClr val="2278A7"/>
                  </a:solidFill>
                </a:uFill>
                <a:latin typeface="Arial"/>
                <a:cs typeface="Arial"/>
                <a:hlinkClick r:id="rId4"/>
              </a:rPr>
              <a:t> </a:t>
            </a:r>
            <a:r>
              <a:rPr sz="1800" u="heavy" dirty="0">
                <a:solidFill>
                  <a:srgbClr val="2278A7"/>
                </a:solidFill>
                <a:uFill>
                  <a:solidFill>
                    <a:srgbClr val="2278A7"/>
                  </a:solidFill>
                </a:uFill>
                <a:latin typeface="Arial"/>
                <a:cs typeface="Arial"/>
                <a:hlinkClick r:id="rId4"/>
              </a:rPr>
              <a:t>and</a:t>
            </a:r>
            <a:r>
              <a:rPr sz="1800" u="heavy" spc="-120" dirty="0">
                <a:solidFill>
                  <a:srgbClr val="2278A7"/>
                </a:solidFill>
                <a:uFill>
                  <a:solidFill>
                    <a:srgbClr val="2278A7"/>
                  </a:solidFill>
                </a:uFill>
                <a:latin typeface="Arial"/>
                <a:cs typeface="Arial"/>
                <a:hlinkClick r:id="rId4"/>
              </a:rPr>
              <a:t> </a:t>
            </a:r>
            <a:r>
              <a:rPr sz="1800" u="heavy" dirty="0">
                <a:solidFill>
                  <a:srgbClr val="2278A7"/>
                </a:solidFill>
                <a:uFill>
                  <a:solidFill>
                    <a:srgbClr val="2278A7"/>
                  </a:solidFill>
                </a:uFill>
                <a:latin typeface="Arial"/>
                <a:cs typeface="Arial"/>
                <a:hlinkClick r:id="rId4"/>
              </a:rPr>
              <a:t>Advancing</a:t>
            </a:r>
            <a:r>
              <a:rPr sz="1800" u="heavy" spc="-25" dirty="0">
                <a:solidFill>
                  <a:srgbClr val="2278A7"/>
                </a:solidFill>
                <a:uFill>
                  <a:solidFill>
                    <a:srgbClr val="2278A7"/>
                  </a:solidFill>
                </a:uFill>
                <a:latin typeface="Arial"/>
                <a:cs typeface="Arial"/>
                <a:hlinkClick r:id="rId4"/>
              </a:rPr>
              <a:t> </a:t>
            </a:r>
            <a:r>
              <a:rPr sz="1800" u="heavy" dirty="0">
                <a:solidFill>
                  <a:srgbClr val="2278A7"/>
                </a:solidFill>
                <a:uFill>
                  <a:solidFill>
                    <a:srgbClr val="2278A7"/>
                  </a:solidFill>
                </a:uFill>
                <a:latin typeface="Arial"/>
                <a:cs typeface="Arial"/>
                <a:hlinkClick r:id="rId4"/>
              </a:rPr>
              <a:t>Community</a:t>
            </a:r>
            <a:r>
              <a:rPr sz="1800" u="heavy" spc="-25" dirty="0">
                <a:solidFill>
                  <a:srgbClr val="2278A7"/>
                </a:solidFill>
                <a:uFill>
                  <a:solidFill>
                    <a:srgbClr val="2278A7"/>
                  </a:solidFill>
                </a:uFill>
                <a:latin typeface="Arial"/>
                <a:cs typeface="Arial"/>
                <a:hlinkClick r:id="rId4"/>
              </a:rPr>
              <a:t> </a:t>
            </a:r>
            <a:r>
              <a:rPr sz="1800" u="heavy" dirty="0">
                <a:solidFill>
                  <a:srgbClr val="2278A7"/>
                </a:solidFill>
                <a:uFill>
                  <a:solidFill>
                    <a:srgbClr val="2278A7"/>
                  </a:solidFill>
                </a:uFill>
                <a:latin typeface="Arial"/>
                <a:cs typeface="Arial"/>
                <a:hlinkClick r:id="rId4"/>
              </a:rPr>
              <a:t>and</a:t>
            </a:r>
            <a:r>
              <a:rPr sz="1800" u="heavy" spc="-20" dirty="0">
                <a:solidFill>
                  <a:srgbClr val="2278A7"/>
                </a:solidFill>
                <a:uFill>
                  <a:solidFill>
                    <a:srgbClr val="2278A7"/>
                  </a:solidFill>
                </a:uFill>
                <a:latin typeface="Arial"/>
                <a:cs typeface="Arial"/>
                <a:hlinkClick r:id="rId4"/>
              </a:rPr>
              <a:t> </a:t>
            </a:r>
            <a:r>
              <a:rPr sz="1800" u="heavy" spc="-10" dirty="0">
                <a:solidFill>
                  <a:srgbClr val="2278A7"/>
                </a:solidFill>
                <a:uFill>
                  <a:solidFill>
                    <a:srgbClr val="2278A7"/>
                  </a:solidFill>
                </a:uFill>
                <a:latin typeface="Arial"/>
                <a:cs typeface="Arial"/>
                <a:hlinkClick r:id="rId4"/>
              </a:rPr>
              <a:t>Officer</a:t>
            </a:r>
            <a:r>
              <a:rPr sz="1800" u="none" spc="-10" dirty="0">
                <a:solidFill>
                  <a:srgbClr val="2278A7"/>
                </a:solidFill>
                <a:latin typeface="Arial"/>
                <a:cs typeface="Arial"/>
              </a:rPr>
              <a:t> </a:t>
            </a:r>
            <a:r>
              <a:rPr sz="1800" u="heavy" spc="-10" dirty="0">
                <a:solidFill>
                  <a:srgbClr val="2278A7"/>
                </a:solidFill>
                <a:uFill>
                  <a:solidFill>
                    <a:srgbClr val="2278A7"/>
                  </a:solidFill>
                </a:uFill>
                <a:latin typeface="Arial"/>
                <a:cs typeface="Arial"/>
                <a:hlinkClick r:id="rId4"/>
              </a:rPr>
              <a:t>(policinginstitute.org)</a:t>
            </a:r>
            <a:endParaRPr sz="1800" dirty="0">
              <a:latin typeface="Arial"/>
              <a:cs typeface="Arial"/>
            </a:endParaRPr>
          </a:p>
        </p:txBody>
      </p:sp>
      <p:sp>
        <p:nvSpPr>
          <p:cNvPr id="6" name="object 6"/>
          <p:cNvSpPr txBox="1"/>
          <p:nvPr/>
        </p:nvSpPr>
        <p:spPr>
          <a:xfrm>
            <a:off x="987297" y="4832858"/>
            <a:ext cx="7019925" cy="1312545"/>
          </a:xfrm>
          <a:prstGeom prst="rect">
            <a:avLst/>
          </a:prstGeom>
        </p:spPr>
        <p:txBody>
          <a:bodyPr vert="horz" wrap="square" lIns="0" tIns="12700" rIns="0" bIns="0" rtlCol="0">
            <a:spAutoFit/>
          </a:bodyPr>
          <a:lstStyle/>
          <a:p>
            <a:pPr marL="162560" indent="-149860">
              <a:lnSpc>
                <a:spcPct val="100000"/>
              </a:lnSpc>
              <a:spcBef>
                <a:spcPts val="100"/>
              </a:spcBef>
              <a:buClr>
                <a:srgbClr val="3EA11B"/>
              </a:buClr>
              <a:buChar char="•"/>
              <a:tabLst>
                <a:tab pos="162560" algn="l"/>
              </a:tabLst>
            </a:pPr>
            <a:r>
              <a:rPr sz="2000" spc="-10" dirty="0">
                <a:solidFill>
                  <a:srgbClr val="191918"/>
                </a:solidFill>
                <a:latin typeface="Arial"/>
                <a:cs typeface="Arial"/>
              </a:rPr>
              <a:t>Addressing</a:t>
            </a:r>
            <a:r>
              <a:rPr sz="2000" spc="-30" dirty="0">
                <a:solidFill>
                  <a:srgbClr val="191918"/>
                </a:solidFill>
                <a:latin typeface="Arial"/>
                <a:cs typeface="Arial"/>
              </a:rPr>
              <a:t> </a:t>
            </a:r>
            <a:r>
              <a:rPr sz="2000" dirty="0">
                <a:solidFill>
                  <a:srgbClr val="191918"/>
                </a:solidFill>
                <a:latin typeface="Arial"/>
                <a:cs typeface="Arial"/>
              </a:rPr>
              <a:t>Demonstrations</a:t>
            </a:r>
            <a:r>
              <a:rPr sz="2000" spc="-30" dirty="0">
                <a:solidFill>
                  <a:srgbClr val="191918"/>
                </a:solidFill>
                <a:latin typeface="Arial"/>
                <a:cs typeface="Arial"/>
              </a:rPr>
              <a:t> </a:t>
            </a:r>
            <a:r>
              <a:rPr sz="2000" dirty="0">
                <a:solidFill>
                  <a:srgbClr val="191918"/>
                </a:solidFill>
                <a:latin typeface="Arial"/>
                <a:cs typeface="Arial"/>
              </a:rPr>
              <a:t>on</a:t>
            </a:r>
            <a:r>
              <a:rPr sz="2000" spc="-30" dirty="0">
                <a:solidFill>
                  <a:srgbClr val="191918"/>
                </a:solidFill>
                <a:latin typeface="Arial"/>
                <a:cs typeface="Arial"/>
              </a:rPr>
              <a:t> </a:t>
            </a:r>
            <a:r>
              <a:rPr sz="2000" spc="-10" dirty="0">
                <a:solidFill>
                  <a:srgbClr val="191918"/>
                </a:solidFill>
                <a:latin typeface="Arial"/>
                <a:cs typeface="Arial"/>
              </a:rPr>
              <a:t>Campus</a:t>
            </a:r>
            <a:endParaRPr sz="2000" dirty="0">
              <a:latin typeface="Arial"/>
              <a:cs typeface="Arial"/>
            </a:endParaRPr>
          </a:p>
          <a:p>
            <a:pPr marL="163830">
              <a:lnSpc>
                <a:spcPct val="100000"/>
              </a:lnSpc>
              <a:spcBef>
                <a:spcPts val="10"/>
              </a:spcBef>
            </a:pPr>
            <a:r>
              <a:rPr sz="1800" u="heavy" dirty="0">
                <a:solidFill>
                  <a:srgbClr val="2278A7"/>
                </a:solidFill>
                <a:uFill>
                  <a:solidFill>
                    <a:srgbClr val="2278A7"/>
                  </a:solidFill>
                </a:uFill>
                <a:latin typeface="Arial"/>
                <a:cs typeface="Arial"/>
                <a:hlinkClick r:id="rId5"/>
              </a:rPr>
              <a:t>Addressing</a:t>
            </a:r>
            <a:r>
              <a:rPr sz="1800" u="heavy" spc="-20" dirty="0">
                <a:solidFill>
                  <a:srgbClr val="2278A7"/>
                </a:solidFill>
                <a:uFill>
                  <a:solidFill>
                    <a:srgbClr val="2278A7"/>
                  </a:solidFill>
                </a:uFill>
                <a:latin typeface="Arial"/>
                <a:cs typeface="Arial"/>
                <a:hlinkClick r:id="rId5"/>
              </a:rPr>
              <a:t> </a:t>
            </a:r>
            <a:r>
              <a:rPr sz="1800" u="heavy" dirty="0">
                <a:solidFill>
                  <a:srgbClr val="2278A7"/>
                </a:solidFill>
                <a:uFill>
                  <a:solidFill>
                    <a:srgbClr val="2278A7"/>
                  </a:solidFill>
                </a:uFill>
                <a:latin typeface="Arial"/>
                <a:cs typeface="Arial"/>
                <a:hlinkClick r:id="rId5"/>
              </a:rPr>
              <a:t>Demonstrations</a:t>
            </a:r>
            <a:r>
              <a:rPr sz="1800" u="heavy" spc="-15" dirty="0">
                <a:solidFill>
                  <a:srgbClr val="2278A7"/>
                </a:solidFill>
                <a:uFill>
                  <a:solidFill>
                    <a:srgbClr val="2278A7"/>
                  </a:solidFill>
                </a:uFill>
                <a:latin typeface="Arial"/>
                <a:cs typeface="Arial"/>
                <a:hlinkClick r:id="rId5"/>
              </a:rPr>
              <a:t> </a:t>
            </a:r>
            <a:r>
              <a:rPr sz="1800" u="heavy" dirty="0">
                <a:solidFill>
                  <a:srgbClr val="2278A7"/>
                </a:solidFill>
                <a:uFill>
                  <a:solidFill>
                    <a:srgbClr val="2278A7"/>
                  </a:solidFill>
                </a:uFill>
                <a:latin typeface="Arial"/>
                <a:cs typeface="Arial"/>
                <a:hlinkClick r:id="rId5"/>
              </a:rPr>
              <a:t>on</a:t>
            </a:r>
            <a:r>
              <a:rPr sz="1800" u="heavy" spc="-15" dirty="0">
                <a:solidFill>
                  <a:srgbClr val="2278A7"/>
                </a:solidFill>
                <a:uFill>
                  <a:solidFill>
                    <a:srgbClr val="2278A7"/>
                  </a:solidFill>
                </a:uFill>
                <a:latin typeface="Arial"/>
                <a:cs typeface="Arial"/>
                <a:hlinkClick r:id="rId5"/>
              </a:rPr>
              <a:t> </a:t>
            </a:r>
            <a:r>
              <a:rPr sz="1800" u="heavy" dirty="0">
                <a:solidFill>
                  <a:srgbClr val="2278A7"/>
                </a:solidFill>
                <a:uFill>
                  <a:solidFill>
                    <a:srgbClr val="2278A7"/>
                  </a:solidFill>
                </a:uFill>
                <a:latin typeface="Arial"/>
                <a:cs typeface="Arial"/>
                <a:hlinkClick r:id="rId5"/>
              </a:rPr>
              <a:t>Campus</a:t>
            </a:r>
            <a:r>
              <a:rPr sz="1800" u="heavy" spc="-15" dirty="0">
                <a:solidFill>
                  <a:srgbClr val="2278A7"/>
                </a:solidFill>
                <a:uFill>
                  <a:solidFill>
                    <a:srgbClr val="2278A7"/>
                  </a:solidFill>
                </a:uFill>
                <a:latin typeface="Arial"/>
                <a:cs typeface="Arial"/>
                <a:hlinkClick r:id="rId5"/>
              </a:rPr>
              <a:t> </a:t>
            </a:r>
            <a:r>
              <a:rPr sz="1800" u="heavy" dirty="0">
                <a:solidFill>
                  <a:srgbClr val="2278A7"/>
                </a:solidFill>
                <a:uFill>
                  <a:solidFill>
                    <a:srgbClr val="2278A7"/>
                  </a:solidFill>
                </a:uFill>
                <a:latin typeface="Arial"/>
                <a:cs typeface="Arial"/>
                <a:hlinkClick r:id="rId5"/>
              </a:rPr>
              <a:t>|</a:t>
            </a:r>
            <a:r>
              <a:rPr sz="1800" u="heavy" spc="-15" dirty="0">
                <a:solidFill>
                  <a:srgbClr val="2278A7"/>
                </a:solidFill>
                <a:uFill>
                  <a:solidFill>
                    <a:srgbClr val="2278A7"/>
                  </a:solidFill>
                </a:uFill>
                <a:latin typeface="Arial"/>
                <a:cs typeface="Arial"/>
                <a:hlinkClick r:id="rId5"/>
              </a:rPr>
              <a:t> </a:t>
            </a:r>
            <a:r>
              <a:rPr sz="1800" u="heavy" dirty="0">
                <a:solidFill>
                  <a:srgbClr val="2278A7"/>
                </a:solidFill>
                <a:uFill>
                  <a:solidFill>
                    <a:srgbClr val="2278A7"/>
                  </a:solidFill>
                </a:uFill>
                <a:latin typeface="Arial"/>
                <a:cs typeface="Arial"/>
                <a:hlinkClick r:id="rId5"/>
              </a:rPr>
              <a:t>United</a:t>
            </a:r>
            <a:r>
              <a:rPr sz="1800" u="heavy" spc="-15" dirty="0">
                <a:solidFill>
                  <a:srgbClr val="2278A7"/>
                </a:solidFill>
                <a:uFill>
                  <a:solidFill>
                    <a:srgbClr val="2278A7"/>
                  </a:solidFill>
                </a:uFill>
                <a:latin typeface="Arial"/>
                <a:cs typeface="Arial"/>
                <a:hlinkClick r:id="rId5"/>
              </a:rPr>
              <a:t> </a:t>
            </a:r>
            <a:r>
              <a:rPr sz="1800" u="heavy" dirty="0">
                <a:solidFill>
                  <a:srgbClr val="2278A7"/>
                </a:solidFill>
                <a:uFill>
                  <a:solidFill>
                    <a:srgbClr val="2278A7"/>
                  </a:solidFill>
                </a:uFill>
                <a:latin typeface="Arial"/>
                <a:cs typeface="Arial"/>
                <a:hlinkClick r:id="rId5"/>
              </a:rPr>
              <a:t>Educators</a:t>
            </a:r>
            <a:r>
              <a:rPr sz="1800" u="heavy" spc="-15" dirty="0">
                <a:solidFill>
                  <a:srgbClr val="2278A7"/>
                </a:solidFill>
                <a:uFill>
                  <a:solidFill>
                    <a:srgbClr val="2278A7"/>
                  </a:solidFill>
                </a:uFill>
                <a:latin typeface="Arial"/>
                <a:cs typeface="Arial"/>
                <a:hlinkClick r:id="rId5"/>
              </a:rPr>
              <a:t> </a:t>
            </a:r>
            <a:r>
              <a:rPr sz="1800" u="heavy" spc="-10" dirty="0">
                <a:solidFill>
                  <a:srgbClr val="2278A7"/>
                </a:solidFill>
                <a:uFill>
                  <a:solidFill>
                    <a:srgbClr val="2278A7"/>
                  </a:solidFill>
                </a:uFill>
                <a:latin typeface="Arial"/>
                <a:cs typeface="Arial"/>
                <a:hlinkClick r:id="rId5"/>
              </a:rPr>
              <a:t>(ue.org)</a:t>
            </a:r>
            <a:endParaRPr sz="1800" dirty="0">
              <a:latin typeface="Arial"/>
              <a:cs typeface="Arial"/>
            </a:endParaRPr>
          </a:p>
          <a:p>
            <a:pPr marL="162560" indent="-149860">
              <a:lnSpc>
                <a:spcPct val="100000"/>
              </a:lnSpc>
              <a:spcBef>
                <a:spcPts val="990"/>
              </a:spcBef>
              <a:buClr>
                <a:srgbClr val="3EA11B"/>
              </a:buClr>
              <a:buChar char="•"/>
              <a:tabLst>
                <a:tab pos="162560" algn="l"/>
              </a:tabLst>
            </a:pPr>
            <a:r>
              <a:rPr sz="2000" dirty="0">
                <a:solidFill>
                  <a:srgbClr val="191918"/>
                </a:solidFill>
                <a:latin typeface="Arial"/>
                <a:cs typeface="Arial"/>
              </a:rPr>
              <a:t>ED</a:t>
            </a:r>
            <a:r>
              <a:rPr sz="2000" spc="-45" dirty="0">
                <a:solidFill>
                  <a:srgbClr val="191918"/>
                </a:solidFill>
                <a:latin typeface="Arial"/>
                <a:cs typeface="Arial"/>
              </a:rPr>
              <a:t> </a:t>
            </a:r>
            <a:r>
              <a:rPr sz="2000" dirty="0">
                <a:solidFill>
                  <a:srgbClr val="191918"/>
                </a:solidFill>
                <a:latin typeface="Arial"/>
                <a:cs typeface="Arial"/>
              </a:rPr>
              <a:t>Campus</a:t>
            </a:r>
            <a:r>
              <a:rPr sz="2000" spc="-40" dirty="0">
                <a:solidFill>
                  <a:srgbClr val="191918"/>
                </a:solidFill>
                <a:latin typeface="Arial"/>
                <a:cs typeface="Arial"/>
              </a:rPr>
              <a:t> </a:t>
            </a:r>
            <a:r>
              <a:rPr sz="2000" dirty="0">
                <a:solidFill>
                  <a:srgbClr val="191918"/>
                </a:solidFill>
                <a:latin typeface="Arial"/>
                <a:cs typeface="Arial"/>
              </a:rPr>
              <a:t>Safety</a:t>
            </a:r>
            <a:r>
              <a:rPr sz="2000" spc="-40" dirty="0">
                <a:solidFill>
                  <a:srgbClr val="191918"/>
                </a:solidFill>
                <a:latin typeface="Arial"/>
                <a:cs typeface="Arial"/>
              </a:rPr>
              <a:t> </a:t>
            </a:r>
            <a:r>
              <a:rPr sz="2000" spc="-10" dirty="0">
                <a:solidFill>
                  <a:srgbClr val="191918"/>
                </a:solidFill>
                <a:latin typeface="Arial"/>
                <a:cs typeface="Arial"/>
              </a:rPr>
              <a:t>Resources</a:t>
            </a:r>
            <a:endParaRPr sz="2000" dirty="0">
              <a:latin typeface="Arial"/>
              <a:cs typeface="Arial"/>
            </a:endParaRPr>
          </a:p>
          <a:p>
            <a:pPr marL="163830">
              <a:lnSpc>
                <a:spcPct val="100000"/>
              </a:lnSpc>
              <a:spcBef>
                <a:spcPts val="10"/>
              </a:spcBef>
            </a:pPr>
            <a:r>
              <a:rPr sz="1800" u="heavy" spc="-10" dirty="0">
                <a:solidFill>
                  <a:srgbClr val="2278A7"/>
                </a:solidFill>
                <a:uFill>
                  <a:solidFill>
                    <a:srgbClr val="2278A7"/>
                  </a:solidFill>
                </a:uFill>
                <a:latin typeface="Arial"/>
                <a:cs typeface="Arial"/>
                <a:hlinkClick r:id="rId6"/>
              </a:rPr>
              <a:t>www2.ed.gov/admins/lead/safety/campus.html</a:t>
            </a:r>
            <a:endParaRPr sz="1800" dirty="0">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065663" y="98897"/>
            <a:ext cx="2041137" cy="542633"/>
          </a:xfrm>
          <a:prstGeom prst="rect">
            <a:avLst/>
          </a:prstGeom>
        </p:spPr>
      </p:pic>
      <p:sp>
        <p:nvSpPr>
          <p:cNvPr id="3" name="object 3" descr="$PPTXTitle"/>
          <p:cNvSpPr txBox="1">
            <a:spLocks noGrp="1"/>
          </p:cNvSpPr>
          <p:nvPr>
            <p:ph type="title"/>
          </p:nvPr>
        </p:nvSpPr>
        <p:spPr>
          <a:xfrm>
            <a:off x="2338675" y="1076835"/>
            <a:ext cx="6621780" cy="1244600"/>
          </a:xfrm>
          <a:prstGeom prst="rect">
            <a:avLst/>
          </a:prstGeom>
        </p:spPr>
        <p:txBody>
          <a:bodyPr vert="horz" wrap="square" lIns="0" tIns="12700" rIns="0" bIns="0" rtlCol="0">
            <a:spAutoFit/>
          </a:bodyPr>
          <a:lstStyle/>
          <a:p>
            <a:pPr marL="12700">
              <a:lnSpc>
                <a:spcPct val="100000"/>
              </a:lnSpc>
              <a:spcBef>
                <a:spcPts val="100"/>
              </a:spcBef>
            </a:pPr>
            <a:r>
              <a:rPr sz="8000" spc="-10" dirty="0">
                <a:solidFill>
                  <a:srgbClr val="2278A7"/>
                </a:solidFill>
              </a:rPr>
              <a:t>QUESTIONS?</a:t>
            </a:r>
            <a:endParaRPr sz="8000" dirty="0"/>
          </a:p>
        </p:txBody>
      </p:sp>
      <p:sp>
        <p:nvSpPr>
          <p:cNvPr id="7" name="object 7"/>
          <p:cNvSpPr txBox="1"/>
          <p:nvPr/>
        </p:nvSpPr>
        <p:spPr>
          <a:xfrm>
            <a:off x="11694450" y="6339762"/>
            <a:ext cx="131445" cy="132080"/>
          </a:xfrm>
          <a:prstGeom prst="rect">
            <a:avLst/>
          </a:prstGeom>
        </p:spPr>
        <p:txBody>
          <a:bodyPr vert="horz" wrap="square" lIns="0" tIns="3175" rIns="0" bIns="0" rtlCol="0">
            <a:spAutoFit/>
          </a:bodyPr>
          <a:lstStyle/>
          <a:p>
            <a:pPr marL="12700">
              <a:lnSpc>
                <a:spcPct val="100000"/>
              </a:lnSpc>
              <a:spcBef>
                <a:spcPts val="25"/>
              </a:spcBef>
            </a:pPr>
            <a:r>
              <a:rPr sz="750" spc="-25" dirty="0">
                <a:solidFill>
                  <a:srgbClr val="888888"/>
                </a:solidFill>
                <a:latin typeface="Arial"/>
                <a:cs typeface="Arial"/>
              </a:rPr>
              <a:t>33</a:t>
            </a:r>
            <a:endParaRPr sz="750" dirty="0">
              <a:latin typeface="Arial"/>
              <a:cs typeface="Arial"/>
            </a:endParaRPr>
          </a:p>
        </p:txBody>
      </p:sp>
      <p:sp>
        <p:nvSpPr>
          <p:cNvPr id="4" name="object 4"/>
          <p:cNvSpPr txBox="1"/>
          <p:nvPr/>
        </p:nvSpPr>
        <p:spPr>
          <a:xfrm>
            <a:off x="1905001" y="2989190"/>
            <a:ext cx="6192844" cy="903581"/>
          </a:xfrm>
          <a:prstGeom prst="rect">
            <a:avLst/>
          </a:prstGeom>
        </p:spPr>
        <p:txBody>
          <a:bodyPr vert="horz" wrap="square" lIns="0" tIns="12700" rIns="0" bIns="0" rtlCol="0">
            <a:spAutoFit/>
          </a:bodyPr>
          <a:lstStyle/>
          <a:p>
            <a:pPr marL="305435" marR="5080" indent="-292735">
              <a:lnSpc>
                <a:spcPct val="124700"/>
              </a:lnSpc>
              <a:spcBef>
                <a:spcPts val="100"/>
              </a:spcBef>
              <a:tabLst>
                <a:tab pos="2286000" algn="l"/>
              </a:tabLst>
            </a:pPr>
            <a:r>
              <a:rPr sz="2400" dirty="0">
                <a:solidFill>
                  <a:srgbClr val="191918"/>
                </a:solidFill>
                <a:latin typeface="Arial"/>
                <a:cs typeface="Arial"/>
              </a:rPr>
              <a:t>Donald</a:t>
            </a:r>
            <a:r>
              <a:rPr sz="2400" spc="-160" dirty="0">
                <a:solidFill>
                  <a:srgbClr val="191918"/>
                </a:solidFill>
                <a:latin typeface="Arial"/>
                <a:cs typeface="Arial"/>
              </a:rPr>
              <a:t> </a:t>
            </a:r>
            <a:r>
              <a:rPr sz="2400" spc="-35" dirty="0">
                <a:solidFill>
                  <a:srgbClr val="191918"/>
                </a:solidFill>
                <a:latin typeface="Arial"/>
                <a:cs typeface="Arial"/>
              </a:rPr>
              <a:t>Tantum</a:t>
            </a:r>
            <a:r>
              <a:rPr lang="en-US" sz="2400" spc="-35" dirty="0">
                <a:solidFill>
                  <a:srgbClr val="191918"/>
                </a:solidFill>
                <a:latin typeface="Arial"/>
                <a:cs typeface="Arial"/>
              </a:rPr>
              <a:t>  </a:t>
            </a:r>
            <a:r>
              <a:rPr sz="2400" spc="-120" dirty="0">
                <a:solidFill>
                  <a:srgbClr val="191918"/>
                </a:solidFill>
                <a:latin typeface="Arial"/>
                <a:cs typeface="Arial"/>
              </a:rPr>
              <a:t> </a:t>
            </a:r>
            <a:r>
              <a:rPr sz="2400" u="heavy" spc="-10" dirty="0">
                <a:solidFill>
                  <a:srgbClr val="191918"/>
                </a:solidFill>
                <a:uFill>
                  <a:solidFill>
                    <a:srgbClr val="191918"/>
                  </a:solidFill>
                </a:uFill>
                <a:latin typeface="Arial"/>
                <a:cs typeface="Arial"/>
                <a:hlinkClick r:id="rId3"/>
              </a:rPr>
              <a:t>Donald.Tantum@ed.gov</a:t>
            </a:r>
            <a:endParaRPr lang="en-US" sz="2400" spc="-10" dirty="0">
              <a:solidFill>
                <a:srgbClr val="191918"/>
              </a:solidFill>
              <a:uFill>
                <a:solidFill>
                  <a:srgbClr val="191918"/>
                </a:solidFill>
              </a:uFill>
              <a:latin typeface="Arial"/>
              <a:cs typeface="Arial"/>
            </a:endParaRPr>
          </a:p>
          <a:p>
            <a:pPr marL="305435" marR="5080" indent="-292735">
              <a:lnSpc>
                <a:spcPct val="124700"/>
              </a:lnSpc>
              <a:spcBef>
                <a:spcPts val="100"/>
              </a:spcBef>
              <a:tabLst>
                <a:tab pos="2286000" algn="l"/>
              </a:tabLst>
            </a:pPr>
            <a:r>
              <a:rPr sz="2400" u="none" spc="-20" dirty="0">
                <a:solidFill>
                  <a:srgbClr val="191918"/>
                </a:solidFill>
                <a:latin typeface="Arial"/>
                <a:cs typeface="Arial"/>
              </a:rPr>
              <a:t>Anna</a:t>
            </a:r>
            <a:r>
              <a:rPr sz="2400" u="none" spc="-130" dirty="0">
                <a:solidFill>
                  <a:srgbClr val="191918"/>
                </a:solidFill>
                <a:latin typeface="Arial"/>
                <a:cs typeface="Arial"/>
              </a:rPr>
              <a:t> </a:t>
            </a:r>
            <a:r>
              <a:rPr sz="2400" u="none" spc="-10" dirty="0">
                <a:solidFill>
                  <a:srgbClr val="191918"/>
                </a:solidFill>
                <a:latin typeface="Arial"/>
                <a:cs typeface="Arial"/>
              </a:rPr>
              <a:t>Archila</a:t>
            </a:r>
            <a:r>
              <a:rPr lang="en-US" sz="2400" u="none" spc="-10" dirty="0">
                <a:solidFill>
                  <a:srgbClr val="191918"/>
                </a:solidFill>
                <a:latin typeface="Arial"/>
                <a:cs typeface="Arial"/>
              </a:rPr>
              <a:t>       </a:t>
            </a:r>
            <a:r>
              <a:rPr sz="2400" u="heavy" spc="-10" dirty="0">
                <a:solidFill>
                  <a:srgbClr val="191918"/>
                </a:solidFill>
                <a:uFill>
                  <a:solidFill>
                    <a:srgbClr val="191918"/>
                  </a:solidFill>
                </a:uFill>
                <a:latin typeface="Arial"/>
                <a:cs typeface="Arial"/>
                <a:hlinkClick r:id="rId4"/>
              </a:rPr>
              <a:t>Anna.Archila@ed.gov</a:t>
            </a:r>
            <a:endParaRPr sz="2400" dirty="0">
              <a:latin typeface="Arial"/>
              <a:cs typeface="Arial"/>
            </a:endParaRPr>
          </a:p>
        </p:txBody>
      </p:sp>
      <p:sp>
        <p:nvSpPr>
          <p:cNvPr id="5" name="object 5"/>
          <p:cNvSpPr txBox="1"/>
          <p:nvPr/>
        </p:nvSpPr>
        <p:spPr>
          <a:xfrm>
            <a:off x="1905000" y="4345488"/>
            <a:ext cx="2590800" cy="382156"/>
          </a:xfrm>
          <a:prstGeom prst="rect">
            <a:avLst/>
          </a:prstGeom>
        </p:spPr>
        <p:txBody>
          <a:bodyPr vert="horz" wrap="square" lIns="0" tIns="12700" rIns="0" bIns="0" rtlCol="0">
            <a:spAutoFit/>
          </a:bodyPr>
          <a:lstStyle/>
          <a:p>
            <a:pPr marL="12700" marR="5080">
              <a:lnSpc>
                <a:spcPct val="100000"/>
              </a:lnSpc>
              <a:spcBef>
                <a:spcPts val="100"/>
              </a:spcBef>
            </a:pPr>
            <a:r>
              <a:rPr sz="2400" dirty="0">
                <a:solidFill>
                  <a:srgbClr val="191918"/>
                </a:solidFill>
                <a:latin typeface="Arial"/>
                <a:cs typeface="Arial"/>
              </a:rPr>
              <a:t>Clery</a:t>
            </a:r>
            <a:r>
              <a:rPr sz="2400" spc="-65" dirty="0">
                <a:solidFill>
                  <a:srgbClr val="191918"/>
                </a:solidFill>
                <a:latin typeface="Arial"/>
                <a:cs typeface="Arial"/>
              </a:rPr>
              <a:t> </a:t>
            </a:r>
            <a:r>
              <a:rPr sz="2400" spc="-20" dirty="0">
                <a:solidFill>
                  <a:srgbClr val="191918"/>
                </a:solidFill>
                <a:latin typeface="Arial"/>
                <a:cs typeface="Arial"/>
              </a:rPr>
              <a:t>Help Desk</a:t>
            </a:r>
            <a:endParaRPr sz="2400" dirty="0">
              <a:latin typeface="Arial"/>
              <a:cs typeface="Arial"/>
            </a:endParaRPr>
          </a:p>
        </p:txBody>
      </p:sp>
      <p:sp>
        <p:nvSpPr>
          <p:cNvPr id="6" name="object 6"/>
          <p:cNvSpPr txBox="1"/>
          <p:nvPr/>
        </p:nvSpPr>
        <p:spPr>
          <a:xfrm>
            <a:off x="4114800" y="4265015"/>
            <a:ext cx="5314863" cy="903581"/>
          </a:xfrm>
          <a:prstGeom prst="rect">
            <a:avLst/>
          </a:prstGeom>
        </p:spPr>
        <p:txBody>
          <a:bodyPr vert="horz" wrap="square" lIns="0" tIns="12700" rIns="0" bIns="0" rtlCol="0">
            <a:spAutoFit/>
          </a:bodyPr>
          <a:lstStyle/>
          <a:p>
            <a:pPr marL="12700" marR="5080" indent="165100">
              <a:lnSpc>
                <a:spcPct val="124700"/>
              </a:lnSpc>
              <a:spcBef>
                <a:spcPts val="100"/>
              </a:spcBef>
            </a:pPr>
            <a:r>
              <a:rPr sz="2400" u="heavy" spc="-10" dirty="0">
                <a:solidFill>
                  <a:srgbClr val="191918"/>
                </a:solidFill>
                <a:uFill>
                  <a:solidFill>
                    <a:srgbClr val="191918"/>
                  </a:solidFill>
                </a:uFill>
                <a:latin typeface="Arial"/>
                <a:cs typeface="Arial"/>
                <a:hlinkClick r:id="rId5"/>
              </a:rPr>
              <a:t>campussafetyhelp@westat.com</a:t>
            </a:r>
            <a:r>
              <a:rPr sz="2400" u="none" spc="-10" dirty="0">
                <a:solidFill>
                  <a:srgbClr val="191918"/>
                </a:solidFill>
                <a:latin typeface="Arial"/>
                <a:cs typeface="Arial"/>
              </a:rPr>
              <a:t> </a:t>
            </a:r>
            <a:endParaRPr lang="en-US" sz="2400" u="none" spc="-10" dirty="0">
              <a:solidFill>
                <a:srgbClr val="191918"/>
              </a:solidFill>
              <a:latin typeface="Arial"/>
              <a:cs typeface="Arial"/>
            </a:endParaRPr>
          </a:p>
          <a:p>
            <a:pPr marL="12700" marR="5080" indent="165100">
              <a:lnSpc>
                <a:spcPct val="124700"/>
              </a:lnSpc>
              <a:spcBef>
                <a:spcPts val="100"/>
              </a:spcBef>
            </a:pPr>
            <a:r>
              <a:rPr sz="2400" u="none" spc="-25" dirty="0">
                <a:solidFill>
                  <a:srgbClr val="191918"/>
                </a:solidFill>
                <a:latin typeface="Arial"/>
                <a:cs typeface="Arial"/>
              </a:rPr>
              <a:t>1-800-435-</a:t>
            </a:r>
            <a:r>
              <a:rPr sz="2400" u="none" spc="-20" dirty="0">
                <a:solidFill>
                  <a:srgbClr val="191918"/>
                </a:solidFill>
                <a:latin typeface="Arial"/>
                <a:cs typeface="Arial"/>
              </a:rPr>
              <a:t>5985</a:t>
            </a:r>
            <a:endParaRPr sz="2400"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97121" y="1259538"/>
            <a:ext cx="1172845" cy="0"/>
          </a:xfrm>
          <a:custGeom>
            <a:avLst/>
            <a:gdLst/>
            <a:ahLst/>
            <a:cxnLst/>
            <a:rect l="l" t="t" r="r" b="b"/>
            <a:pathLst>
              <a:path w="1172845">
                <a:moveTo>
                  <a:pt x="0" y="0"/>
                </a:moveTo>
                <a:lnTo>
                  <a:pt x="1172306" y="0"/>
                </a:lnTo>
              </a:path>
            </a:pathLst>
          </a:custGeom>
          <a:ln w="79349">
            <a:solidFill>
              <a:srgbClr val="3EA11B"/>
            </a:solidFill>
          </a:ln>
        </p:spPr>
        <p:txBody>
          <a:bodyPr wrap="square" lIns="0" tIns="0" rIns="0" bIns="0" rtlCol="0"/>
          <a:lstStyle/>
          <a:p>
            <a:endParaRPr dirty="0"/>
          </a:p>
        </p:txBody>
      </p:sp>
      <p:pic>
        <p:nvPicPr>
          <p:cNvPr id="3" name="object 3"/>
          <p:cNvPicPr/>
          <p:nvPr/>
        </p:nvPicPr>
        <p:blipFill>
          <a:blip r:embed="rId2" cstate="print"/>
          <a:stretch>
            <a:fillRect/>
          </a:stretch>
        </p:blipFill>
        <p:spPr>
          <a:xfrm>
            <a:off x="10065663" y="98897"/>
            <a:ext cx="2041137" cy="542633"/>
          </a:xfrm>
          <a:prstGeom prst="rect">
            <a:avLst/>
          </a:prstGeom>
        </p:spPr>
      </p:pic>
      <p:sp>
        <p:nvSpPr>
          <p:cNvPr id="4" name="object 4" descr="$PPTXTitle"/>
          <p:cNvSpPr txBox="1">
            <a:spLocks noGrp="1"/>
          </p:cNvSpPr>
          <p:nvPr>
            <p:ph type="title"/>
          </p:nvPr>
        </p:nvSpPr>
        <p:spPr>
          <a:xfrm>
            <a:off x="302520" y="-61255"/>
            <a:ext cx="10011785" cy="804348"/>
          </a:xfrm>
          <a:prstGeom prst="rect">
            <a:avLst/>
          </a:prstGeom>
        </p:spPr>
        <p:txBody>
          <a:bodyPr vert="horz" wrap="square" lIns="0" tIns="308889" rIns="0" bIns="0" rtlCol="0">
            <a:spAutoFit/>
          </a:bodyPr>
          <a:lstStyle/>
          <a:p>
            <a:pPr marL="511175" marR="5080">
              <a:lnSpc>
                <a:spcPct val="100000"/>
              </a:lnSpc>
              <a:spcBef>
                <a:spcPts val="100"/>
              </a:spcBef>
            </a:pPr>
            <a:r>
              <a:rPr sz="3200" dirty="0"/>
              <a:t>Jeanne</a:t>
            </a:r>
            <a:r>
              <a:rPr sz="3200" spc="-35" dirty="0"/>
              <a:t> </a:t>
            </a:r>
            <a:r>
              <a:rPr sz="3200" dirty="0"/>
              <a:t>Clery</a:t>
            </a:r>
            <a:r>
              <a:rPr sz="3200" spc="-30" dirty="0"/>
              <a:t> </a:t>
            </a:r>
            <a:r>
              <a:rPr sz="3200" dirty="0"/>
              <a:t>Campus</a:t>
            </a:r>
            <a:r>
              <a:rPr sz="3200" spc="-30" dirty="0"/>
              <a:t> </a:t>
            </a:r>
            <a:r>
              <a:rPr lang="en-US" sz="3200" dirty="0"/>
              <a:t>Safety Act </a:t>
            </a:r>
            <a:r>
              <a:rPr sz="3200" dirty="0"/>
              <a:t>(Clery</a:t>
            </a:r>
            <a:r>
              <a:rPr sz="3200" spc="-150" dirty="0"/>
              <a:t> </a:t>
            </a:r>
            <a:r>
              <a:rPr sz="3200" spc="-20" dirty="0"/>
              <a:t>Act)</a:t>
            </a:r>
            <a:endParaRPr sz="3200" dirty="0"/>
          </a:p>
        </p:txBody>
      </p:sp>
      <p:sp>
        <p:nvSpPr>
          <p:cNvPr id="5" name="object 5"/>
          <p:cNvSpPr txBox="1"/>
          <p:nvPr/>
        </p:nvSpPr>
        <p:spPr>
          <a:xfrm>
            <a:off x="874377" y="2158985"/>
            <a:ext cx="7107555" cy="2966720"/>
          </a:xfrm>
          <a:prstGeom prst="rect">
            <a:avLst/>
          </a:prstGeom>
        </p:spPr>
        <p:txBody>
          <a:bodyPr vert="horz" wrap="square" lIns="0" tIns="12700" rIns="0" bIns="0" rtlCol="0">
            <a:spAutoFit/>
          </a:bodyPr>
          <a:lstStyle/>
          <a:p>
            <a:pPr marL="205740" marR="205740" indent="-193675">
              <a:lnSpc>
                <a:spcPct val="100000"/>
              </a:lnSpc>
              <a:spcBef>
                <a:spcPts val="100"/>
              </a:spcBef>
              <a:buChar char="•"/>
              <a:tabLst>
                <a:tab pos="207645" algn="l"/>
              </a:tabLst>
            </a:pPr>
            <a:r>
              <a:rPr sz="2400" dirty="0">
                <a:solidFill>
                  <a:srgbClr val="191918"/>
                </a:solidFill>
                <a:latin typeface="Arial"/>
                <a:cs typeface="Arial"/>
              </a:rPr>
              <a:t>Requires</a:t>
            </a:r>
            <a:r>
              <a:rPr sz="2400" spc="-95" dirty="0">
                <a:solidFill>
                  <a:srgbClr val="191918"/>
                </a:solidFill>
                <a:latin typeface="Arial"/>
                <a:cs typeface="Arial"/>
              </a:rPr>
              <a:t> </a:t>
            </a:r>
            <a:r>
              <a:rPr sz="2400" dirty="0">
                <a:solidFill>
                  <a:srgbClr val="191918"/>
                </a:solidFill>
                <a:latin typeface="Arial"/>
                <a:cs typeface="Arial"/>
              </a:rPr>
              <a:t>colleges</a:t>
            </a:r>
            <a:r>
              <a:rPr sz="2400" spc="-90" dirty="0">
                <a:solidFill>
                  <a:srgbClr val="191918"/>
                </a:solidFill>
                <a:latin typeface="Arial"/>
                <a:cs typeface="Arial"/>
              </a:rPr>
              <a:t> </a:t>
            </a:r>
            <a:r>
              <a:rPr sz="2400" dirty="0">
                <a:solidFill>
                  <a:srgbClr val="191918"/>
                </a:solidFill>
                <a:latin typeface="Arial"/>
                <a:cs typeface="Arial"/>
              </a:rPr>
              <a:t>and</a:t>
            </a:r>
            <a:r>
              <a:rPr sz="2400" spc="-90" dirty="0">
                <a:solidFill>
                  <a:srgbClr val="191918"/>
                </a:solidFill>
                <a:latin typeface="Arial"/>
                <a:cs typeface="Arial"/>
              </a:rPr>
              <a:t> </a:t>
            </a:r>
            <a:r>
              <a:rPr sz="2400" dirty="0">
                <a:solidFill>
                  <a:srgbClr val="191918"/>
                </a:solidFill>
                <a:latin typeface="Arial"/>
                <a:cs typeface="Arial"/>
              </a:rPr>
              <a:t>universities</a:t>
            </a:r>
            <a:r>
              <a:rPr sz="2400" spc="-90" dirty="0">
                <a:solidFill>
                  <a:srgbClr val="191918"/>
                </a:solidFill>
                <a:latin typeface="Arial"/>
                <a:cs typeface="Arial"/>
              </a:rPr>
              <a:t> </a:t>
            </a:r>
            <a:r>
              <a:rPr sz="2400" dirty="0">
                <a:solidFill>
                  <a:srgbClr val="191918"/>
                </a:solidFill>
                <a:latin typeface="Arial"/>
                <a:cs typeface="Arial"/>
              </a:rPr>
              <a:t>across</a:t>
            </a:r>
            <a:r>
              <a:rPr sz="2400" spc="-90" dirty="0">
                <a:solidFill>
                  <a:srgbClr val="191918"/>
                </a:solidFill>
                <a:latin typeface="Arial"/>
                <a:cs typeface="Arial"/>
              </a:rPr>
              <a:t> </a:t>
            </a:r>
            <a:r>
              <a:rPr sz="2400" spc="-25" dirty="0">
                <a:solidFill>
                  <a:srgbClr val="191918"/>
                </a:solidFill>
                <a:latin typeface="Arial"/>
                <a:cs typeface="Arial"/>
              </a:rPr>
              <a:t>the 	</a:t>
            </a:r>
            <a:r>
              <a:rPr sz="2400" dirty="0">
                <a:solidFill>
                  <a:srgbClr val="191918"/>
                </a:solidFill>
                <a:latin typeface="Arial"/>
                <a:cs typeface="Arial"/>
              </a:rPr>
              <a:t>United</a:t>
            </a:r>
            <a:r>
              <a:rPr sz="2400" spc="-70" dirty="0">
                <a:solidFill>
                  <a:srgbClr val="191918"/>
                </a:solidFill>
                <a:latin typeface="Arial"/>
                <a:cs typeface="Arial"/>
              </a:rPr>
              <a:t> </a:t>
            </a:r>
            <a:r>
              <a:rPr sz="2400" dirty="0">
                <a:solidFill>
                  <a:srgbClr val="191918"/>
                </a:solidFill>
                <a:latin typeface="Arial"/>
                <a:cs typeface="Arial"/>
              </a:rPr>
              <a:t>States</a:t>
            </a:r>
            <a:r>
              <a:rPr sz="2400" spc="-65" dirty="0">
                <a:solidFill>
                  <a:srgbClr val="191918"/>
                </a:solidFill>
                <a:latin typeface="Arial"/>
                <a:cs typeface="Arial"/>
              </a:rPr>
              <a:t> </a:t>
            </a:r>
            <a:r>
              <a:rPr sz="2400" dirty="0">
                <a:solidFill>
                  <a:srgbClr val="191918"/>
                </a:solidFill>
                <a:latin typeface="Arial"/>
                <a:cs typeface="Arial"/>
              </a:rPr>
              <a:t>to</a:t>
            </a:r>
            <a:r>
              <a:rPr sz="2400" spc="-65" dirty="0">
                <a:solidFill>
                  <a:srgbClr val="191918"/>
                </a:solidFill>
                <a:latin typeface="Arial"/>
                <a:cs typeface="Arial"/>
              </a:rPr>
              <a:t> </a:t>
            </a:r>
            <a:r>
              <a:rPr sz="2400" dirty="0">
                <a:solidFill>
                  <a:srgbClr val="191918"/>
                </a:solidFill>
                <a:latin typeface="Arial"/>
                <a:cs typeface="Arial"/>
              </a:rPr>
              <a:t>disclose</a:t>
            </a:r>
            <a:r>
              <a:rPr sz="2400" spc="-65" dirty="0">
                <a:solidFill>
                  <a:srgbClr val="191918"/>
                </a:solidFill>
                <a:latin typeface="Arial"/>
                <a:cs typeface="Arial"/>
              </a:rPr>
              <a:t> </a:t>
            </a:r>
            <a:r>
              <a:rPr sz="2400" spc="-10" dirty="0">
                <a:solidFill>
                  <a:srgbClr val="191918"/>
                </a:solidFill>
                <a:latin typeface="Arial"/>
                <a:cs typeface="Arial"/>
              </a:rPr>
              <a:t>information</a:t>
            </a:r>
            <a:r>
              <a:rPr sz="2400" spc="-65" dirty="0">
                <a:solidFill>
                  <a:srgbClr val="191918"/>
                </a:solidFill>
                <a:latin typeface="Arial"/>
                <a:cs typeface="Arial"/>
              </a:rPr>
              <a:t> </a:t>
            </a:r>
            <a:r>
              <a:rPr sz="2400" dirty="0">
                <a:solidFill>
                  <a:srgbClr val="191918"/>
                </a:solidFill>
                <a:latin typeface="Arial"/>
                <a:cs typeface="Arial"/>
              </a:rPr>
              <a:t>about</a:t>
            </a:r>
            <a:r>
              <a:rPr sz="2400" spc="-65" dirty="0">
                <a:solidFill>
                  <a:srgbClr val="191918"/>
                </a:solidFill>
                <a:latin typeface="Arial"/>
                <a:cs typeface="Arial"/>
              </a:rPr>
              <a:t> </a:t>
            </a:r>
            <a:r>
              <a:rPr sz="2400" spc="-20" dirty="0">
                <a:solidFill>
                  <a:srgbClr val="191918"/>
                </a:solidFill>
                <a:latin typeface="Arial"/>
                <a:cs typeface="Arial"/>
              </a:rPr>
              <a:t>crime 	</a:t>
            </a:r>
            <a:r>
              <a:rPr sz="2400" dirty="0">
                <a:solidFill>
                  <a:srgbClr val="191918"/>
                </a:solidFill>
                <a:latin typeface="Arial"/>
                <a:cs typeface="Arial"/>
              </a:rPr>
              <a:t>on</a:t>
            </a:r>
            <a:r>
              <a:rPr sz="2400" spc="-70" dirty="0">
                <a:solidFill>
                  <a:srgbClr val="191918"/>
                </a:solidFill>
                <a:latin typeface="Arial"/>
                <a:cs typeface="Arial"/>
              </a:rPr>
              <a:t> </a:t>
            </a:r>
            <a:r>
              <a:rPr sz="2400" dirty="0">
                <a:solidFill>
                  <a:srgbClr val="191918"/>
                </a:solidFill>
                <a:latin typeface="Arial"/>
                <a:cs typeface="Arial"/>
              </a:rPr>
              <a:t>and</a:t>
            </a:r>
            <a:r>
              <a:rPr sz="2400" spc="-65" dirty="0">
                <a:solidFill>
                  <a:srgbClr val="191918"/>
                </a:solidFill>
                <a:latin typeface="Arial"/>
                <a:cs typeface="Arial"/>
              </a:rPr>
              <a:t> </a:t>
            </a:r>
            <a:r>
              <a:rPr sz="2400" dirty="0">
                <a:solidFill>
                  <a:srgbClr val="191918"/>
                </a:solidFill>
                <a:latin typeface="Arial"/>
                <a:cs typeface="Arial"/>
              </a:rPr>
              <a:t>around</a:t>
            </a:r>
            <a:r>
              <a:rPr sz="2400" spc="-65" dirty="0">
                <a:solidFill>
                  <a:srgbClr val="191918"/>
                </a:solidFill>
                <a:latin typeface="Arial"/>
                <a:cs typeface="Arial"/>
              </a:rPr>
              <a:t> </a:t>
            </a:r>
            <a:r>
              <a:rPr sz="2400" dirty="0">
                <a:solidFill>
                  <a:srgbClr val="191918"/>
                </a:solidFill>
                <a:latin typeface="Arial"/>
                <a:cs typeface="Arial"/>
              </a:rPr>
              <a:t>their</a:t>
            </a:r>
            <a:r>
              <a:rPr sz="2400" spc="-65" dirty="0">
                <a:solidFill>
                  <a:srgbClr val="191918"/>
                </a:solidFill>
                <a:latin typeface="Arial"/>
                <a:cs typeface="Arial"/>
              </a:rPr>
              <a:t> </a:t>
            </a:r>
            <a:r>
              <a:rPr sz="2400" dirty="0">
                <a:solidFill>
                  <a:srgbClr val="191918"/>
                </a:solidFill>
                <a:latin typeface="Arial"/>
                <a:cs typeface="Arial"/>
              </a:rPr>
              <a:t>campuses.</a:t>
            </a:r>
            <a:r>
              <a:rPr sz="2400" spc="-70" dirty="0">
                <a:solidFill>
                  <a:srgbClr val="191918"/>
                </a:solidFill>
                <a:latin typeface="Arial"/>
                <a:cs typeface="Arial"/>
              </a:rPr>
              <a:t> </a:t>
            </a:r>
            <a:r>
              <a:rPr sz="2400" dirty="0">
                <a:solidFill>
                  <a:srgbClr val="191918"/>
                </a:solidFill>
                <a:latin typeface="Arial"/>
                <a:cs typeface="Arial"/>
              </a:rPr>
              <a:t>34</a:t>
            </a:r>
            <a:r>
              <a:rPr sz="2400" spc="-65" dirty="0">
                <a:solidFill>
                  <a:srgbClr val="191918"/>
                </a:solidFill>
                <a:latin typeface="Arial"/>
                <a:cs typeface="Arial"/>
              </a:rPr>
              <a:t> </a:t>
            </a:r>
            <a:r>
              <a:rPr sz="2400" dirty="0">
                <a:solidFill>
                  <a:srgbClr val="191918"/>
                </a:solidFill>
                <a:latin typeface="Arial"/>
                <a:cs typeface="Arial"/>
              </a:rPr>
              <a:t>CFR</a:t>
            </a:r>
            <a:r>
              <a:rPr sz="2400" spc="-65" dirty="0">
                <a:solidFill>
                  <a:srgbClr val="191918"/>
                </a:solidFill>
                <a:latin typeface="Arial"/>
                <a:cs typeface="Arial"/>
              </a:rPr>
              <a:t> </a:t>
            </a:r>
            <a:r>
              <a:rPr sz="2400" dirty="0">
                <a:solidFill>
                  <a:srgbClr val="191918"/>
                </a:solidFill>
                <a:latin typeface="Arial"/>
                <a:cs typeface="Arial"/>
              </a:rPr>
              <a:t>§</a:t>
            </a:r>
            <a:r>
              <a:rPr sz="2400" spc="-65" dirty="0">
                <a:solidFill>
                  <a:srgbClr val="191918"/>
                </a:solidFill>
                <a:latin typeface="Arial"/>
                <a:cs typeface="Arial"/>
              </a:rPr>
              <a:t> </a:t>
            </a:r>
            <a:r>
              <a:rPr sz="2400" spc="-10" dirty="0">
                <a:solidFill>
                  <a:srgbClr val="191918"/>
                </a:solidFill>
                <a:latin typeface="Arial"/>
                <a:cs typeface="Arial"/>
              </a:rPr>
              <a:t>668.46.</a:t>
            </a:r>
            <a:endParaRPr sz="2400" dirty="0">
              <a:latin typeface="Arial"/>
              <a:cs typeface="Arial"/>
            </a:endParaRPr>
          </a:p>
          <a:p>
            <a:pPr>
              <a:lnSpc>
                <a:spcPct val="100000"/>
              </a:lnSpc>
              <a:spcBef>
                <a:spcPts val="240"/>
              </a:spcBef>
              <a:buClr>
                <a:srgbClr val="191918"/>
              </a:buClr>
              <a:buFont typeface="Arial"/>
              <a:buChar char="•"/>
            </a:pPr>
            <a:endParaRPr sz="2400" dirty="0">
              <a:latin typeface="Arial"/>
              <a:cs typeface="Arial"/>
            </a:endParaRPr>
          </a:p>
          <a:p>
            <a:pPr marL="205740" marR="5080" indent="-193675">
              <a:lnSpc>
                <a:spcPct val="100000"/>
              </a:lnSpc>
              <a:buChar char="•"/>
              <a:tabLst>
                <a:tab pos="207645" algn="l"/>
              </a:tabLst>
            </a:pPr>
            <a:r>
              <a:rPr sz="2400" dirty="0">
                <a:solidFill>
                  <a:srgbClr val="191918"/>
                </a:solidFill>
                <a:latin typeface="Arial"/>
                <a:cs typeface="Arial"/>
              </a:rPr>
              <a:t>The</a:t>
            </a:r>
            <a:r>
              <a:rPr sz="2400" spc="-55" dirty="0">
                <a:solidFill>
                  <a:srgbClr val="191918"/>
                </a:solidFill>
                <a:latin typeface="Arial"/>
                <a:cs typeface="Arial"/>
              </a:rPr>
              <a:t> </a:t>
            </a:r>
            <a:r>
              <a:rPr sz="2400" spc="-10" dirty="0">
                <a:solidFill>
                  <a:srgbClr val="191918"/>
                </a:solidFill>
                <a:latin typeface="Arial"/>
                <a:cs typeface="Arial"/>
              </a:rPr>
              <a:t>Clery</a:t>
            </a:r>
            <a:r>
              <a:rPr sz="2400" spc="-160" dirty="0">
                <a:solidFill>
                  <a:srgbClr val="191918"/>
                </a:solidFill>
                <a:latin typeface="Arial"/>
                <a:cs typeface="Arial"/>
              </a:rPr>
              <a:t> </a:t>
            </a:r>
            <a:r>
              <a:rPr sz="2400" dirty="0">
                <a:solidFill>
                  <a:srgbClr val="191918"/>
                </a:solidFill>
                <a:latin typeface="Arial"/>
                <a:cs typeface="Arial"/>
              </a:rPr>
              <a:t>Act</a:t>
            </a:r>
            <a:r>
              <a:rPr sz="2400" spc="-40" dirty="0">
                <a:solidFill>
                  <a:srgbClr val="191918"/>
                </a:solidFill>
                <a:latin typeface="Arial"/>
                <a:cs typeface="Arial"/>
              </a:rPr>
              <a:t> </a:t>
            </a:r>
            <a:r>
              <a:rPr sz="2400" dirty="0">
                <a:solidFill>
                  <a:srgbClr val="191918"/>
                </a:solidFill>
                <a:latin typeface="Arial"/>
                <a:cs typeface="Arial"/>
              </a:rPr>
              <a:t>is</a:t>
            </a:r>
            <a:r>
              <a:rPr sz="2400" spc="-45" dirty="0">
                <a:solidFill>
                  <a:srgbClr val="191918"/>
                </a:solidFill>
                <a:latin typeface="Arial"/>
                <a:cs typeface="Arial"/>
              </a:rPr>
              <a:t> </a:t>
            </a:r>
            <a:r>
              <a:rPr sz="2400" dirty="0">
                <a:solidFill>
                  <a:srgbClr val="191918"/>
                </a:solidFill>
                <a:latin typeface="Arial"/>
                <a:cs typeface="Arial"/>
              </a:rPr>
              <a:t>named</a:t>
            </a:r>
            <a:r>
              <a:rPr sz="2400" spc="-45" dirty="0">
                <a:solidFill>
                  <a:srgbClr val="191918"/>
                </a:solidFill>
                <a:latin typeface="Arial"/>
                <a:cs typeface="Arial"/>
              </a:rPr>
              <a:t> </a:t>
            </a:r>
            <a:r>
              <a:rPr sz="2400" dirty="0">
                <a:solidFill>
                  <a:srgbClr val="191918"/>
                </a:solidFill>
                <a:latin typeface="Arial"/>
                <a:cs typeface="Arial"/>
              </a:rPr>
              <a:t>in</a:t>
            </a:r>
            <a:r>
              <a:rPr sz="2400" spc="-45" dirty="0">
                <a:solidFill>
                  <a:srgbClr val="191918"/>
                </a:solidFill>
                <a:latin typeface="Arial"/>
                <a:cs typeface="Arial"/>
              </a:rPr>
              <a:t> </a:t>
            </a:r>
            <a:r>
              <a:rPr sz="2400" dirty="0">
                <a:solidFill>
                  <a:srgbClr val="191918"/>
                </a:solidFill>
                <a:latin typeface="Arial"/>
                <a:cs typeface="Arial"/>
              </a:rPr>
              <a:t>memory</a:t>
            </a:r>
            <a:r>
              <a:rPr sz="2400" spc="-45" dirty="0">
                <a:solidFill>
                  <a:srgbClr val="191918"/>
                </a:solidFill>
                <a:latin typeface="Arial"/>
                <a:cs typeface="Arial"/>
              </a:rPr>
              <a:t> </a:t>
            </a:r>
            <a:r>
              <a:rPr sz="2400" dirty="0">
                <a:solidFill>
                  <a:srgbClr val="191918"/>
                </a:solidFill>
                <a:latin typeface="Arial"/>
                <a:cs typeface="Arial"/>
              </a:rPr>
              <a:t>of</a:t>
            </a:r>
            <a:r>
              <a:rPr sz="2400" spc="-45" dirty="0">
                <a:solidFill>
                  <a:srgbClr val="191918"/>
                </a:solidFill>
                <a:latin typeface="Arial"/>
                <a:cs typeface="Arial"/>
              </a:rPr>
              <a:t> </a:t>
            </a:r>
            <a:r>
              <a:rPr sz="2400" dirty="0">
                <a:solidFill>
                  <a:srgbClr val="191918"/>
                </a:solidFill>
                <a:latin typeface="Arial"/>
                <a:cs typeface="Arial"/>
              </a:rPr>
              <a:t>19</a:t>
            </a:r>
            <a:r>
              <a:rPr sz="2400" spc="-45" dirty="0">
                <a:solidFill>
                  <a:srgbClr val="191918"/>
                </a:solidFill>
                <a:latin typeface="Arial"/>
                <a:cs typeface="Arial"/>
              </a:rPr>
              <a:t> </a:t>
            </a:r>
            <a:r>
              <a:rPr sz="2400" dirty="0">
                <a:solidFill>
                  <a:srgbClr val="191918"/>
                </a:solidFill>
                <a:latin typeface="Arial"/>
                <a:cs typeface="Arial"/>
              </a:rPr>
              <a:t>years</a:t>
            </a:r>
            <a:r>
              <a:rPr sz="2400" spc="-40" dirty="0">
                <a:solidFill>
                  <a:srgbClr val="191918"/>
                </a:solidFill>
                <a:latin typeface="Arial"/>
                <a:cs typeface="Arial"/>
              </a:rPr>
              <a:t> </a:t>
            </a:r>
            <a:r>
              <a:rPr sz="2400" spc="-25" dirty="0">
                <a:solidFill>
                  <a:srgbClr val="191918"/>
                </a:solidFill>
                <a:latin typeface="Arial"/>
                <a:cs typeface="Arial"/>
              </a:rPr>
              <a:t>old 	</a:t>
            </a:r>
            <a:r>
              <a:rPr sz="2400" dirty="0">
                <a:solidFill>
                  <a:srgbClr val="191918"/>
                </a:solidFill>
                <a:latin typeface="Arial"/>
                <a:cs typeface="Arial"/>
              </a:rPr>
              <a:t>Lehigh</a:t>
            </a:r>
            <a:r>
              <a:rPr sz="2400" spc="-145" dirty="0">
                <a:solidFill>
                  <a:srgbClr val="191918"/>
                </a:solidFill>
                <a:latin typeface="Arial"/>
                <a:cs typeface="Arial"/>
              </a:rPr>
              <a:t> </a:t>
            </a:r>
            <a:r>
              <a:rPr sz="2400" dirty="0">
                <a:solidFill>
                  <a:srgbClr val="191918"/>
                </a:solidFill>
                <a:latin typeface="Arial"/>
                <a:cs typeface="Arial"/>
              </a:rPr>
              <a:t>University</a:t>
            </a:r>
            <a:r>
              <a:rPr sz="2400" spc="-90" dirty="0">
                <a:solidFill>
                  <a:srgbClr val="191918"/>
                </a:solidFill>
                <a:latin typeface="Arial"/>
                <a:cs typeface="Arial"/>
              </a:rPr>
              <a:t> </a:t>
            </a:r>
            <a:r>
              <a:rPr sz="2400" dirty="0">
                <a:solidFill>
                  <a:srgbClr val="191918"/>
                </a:solidFill>
                <a:latin typeface="Arial"/>
                <a:cs typeface="Arial"/>
              </a:rPr>
              <a:t>freshman</a:t>
            </a:r>
            <a:r>
              <a:rPr sz="2400" spc="-85" dirty="0">
                <a:solidFill>
                  <a:srgbClr val="191918"/>
                </a:solidFill>
                <a:latin typeface="Arial"/>
                <a:cs typeface="Arial"/>
              </a:rPr>
              <a:t> </a:t>
            </a:r>
            <a:r>
              <a:rPr sz="2400" spc="-20" dirty="0">
                <a:solidFill>
                  <a:srgbClr val="191918"/>
                </a:solidFill>
                <a:latin typeface="Arial"/>
                <a:cs typeface="Arial"/>
              </a:rPr>
              <a:t>Jeanne</a:t>
            </a:r>
            <a:r>
              <a:rPr sz="2400" spc="-145" dirty="0">
                <a:solidFill>
                  <a:srgbClr val="191918"/>
                </a:solidFill>
                <a:latin typeface="Arial"/>
                <a:cs typeface="Arial"/>
              </a:rPr>
              <a:t> </a:t>
            </a:r>
            <a:r>
              <a:rPr sz="2400" dirty="0">
                <a:solidFill>
                  <a:srgbClr val="191918"/>
                </a:solidFill>
                <a:latin typeface="Arial"/>
                <a:cs typeface="Arial"/>
              </a:rPr>
              <a:t>Ann</a:t>
            </a:r>
            <a:r>
              <a:rPr sz="2400" spc="-90" dirty="0">
                <a:solidFill>
                  <a:srgbClr val="191918"/>
                </a:solidFill>
                <a:latin typeface="Arial"/>
                <a:cs typeface="Arial"/>
              </a:rPr>
              <a:t> </a:t>
            </a:r>
            <a:r>
              <a:rPr sz="2400" spc="-20" dirty="0">
                <a:solidFill>
                  <a:srgbClr val="191918"/>
                </a:solidFill>
                <a:latin typeface="Arial"/>
                <a:cs typeface="Arial"/>
              </a:rPr>
              <a:t>Clery,</a:t>
            </a:r>
            <a:r>
              <a:rPr sz="2400" spc="-85" dirty="0">
                <a:solidFill>
                  <a:srgbClr val="191918"/>
                </a:solidFill>
                <a:latin typeface="Arial"/>
                <a:cs typeface="Arial"/>
              </a:rPr>
              <a:t> </a:t>
            </a:r>
            <a:r>
              <a:rPr sz="2400" spc="-25" dirty="0">
                <a:solidFill>
                  <a:srgbClr val="191918"/>
                </a:solidFill>
                <a:latin typeface="Arial"/>
                <a:cs typeface="Arial"/>
              </a:rPr>
              <a:t>who 	</a:t>
            </a:r>
            <a:r>
              <a:rPr sz="2400" dirty="0">
                <a:solidFill>
                  <a:srgbClr val="191918"/>
                </a:solidFill>
                <a:latin typeface="Arial"/>
                <a:cs typeface="Arial"/>
              </a:rPr>
              <a:t>was</a:t>
            </a:r>
            <a:r>
              <a:rPr sz="2400" spc="-80" dirty="0">
                <a:solidFill>
                  <a:srgbClr val="191918"/>
                </a:solidFill>
                <a:latin typeface="Arial"/>
                <a:cs typeface="Arial"/>
              </a:rPr>
              <a:t> </a:t>
            </a:r>
            <a:r>
              <a:rPr sz="2400" dirty="0">
                <a:solidFill>
                  <a:srgbClr val="191918"/>
                </a:solidFill>
                <a:latin typeface="Arial"/>
                <a:cs typeface="Arial"/>
              </a:rPr>
              <a:t>raped</a:t>
            </a:r>
            <a:r>
              <a:rPr sz="2400" spc="-75" dirty="0">
                <a:solidFill>
                  <a:srgbClr val="191918"/>
                </a:solidFill>
                <a:latin typeface="Arial"/>
                <a:cs typeface="Arial"/>
              </a:rPr>
              <a:t> </a:t>
            </a:r>
            <a:r>
              <a:rPr sz="2400" dirty="0">
                <a:solidFill>
                  <a:srgbClr val="191918"/>
                </a:solidFill>
                <a:latin typeface="Arial"/>
                <a:cs typeface="Arial"/>
              </a:rPr>
              <a:t>and</a:t>
            </a:r>
            <a:r>
              <a:rPr sz="2400" spc="-80" dirty="0">
                <a:solidFill>
                  <a:srgbClr val="191918"/>
                </a:solidFill>
                <a:latin typeface="Arial"/>
                <a:cs typeface="Arial"/>
              </a:rPr>
              <a:t> </a:t>
            </a:r>
            <a:r>
              <a:rPr sz="2400" dirty="0">
                <a:solidFill>
                  <a:srgbClr val="191918"/>
                </a:solidFill>
                <a:latin typeface="Arial"/>
                <a:cs typeface="Arial"/>
              </a:rPr>
              <a:t>murdered</a:t>
            </a:r>
            <a:r>
              <a:rPr sz="2400" spc="-75" dirty="0">
                <a:solidFill>
                  <a:srgbClr val="191918"/>
                </a:solidFill>
                <a:latin typeface="Arial"/>
                <a:cs typeface="Arial"/>
              </a:rPr>
              <a:t> </a:t>
            </a:r>
            <a:r>
              <a:rPr sz="2400" dirty="0">
                <a:solidFill>
                  <a:srgbClr val="191918"/>
                </a:solidFill>
                <a:latin typeface="Arial"/>
                <a:cs typeface="Arial"/>
              </a:rPr>
              <a:t>while</a:t>
            </a:r>
            <a:r>
              <a:rPr sz="2400" spc="-80" dirty="0">
                <a:solidFill>
                  <a:srgbClr val="191918"/>
                </a:solidFill>
                <a:latin typeface="Arial"/>
                <a:cs typeface="Arial"/>
              </a:rPr>
              <a:t> </a:t>
            </a:r>
            <a:r>
              <a:rPr sz="2400" dirty="0">
                <a:solidFill>
                  <a:srgbClr val="191918"/>
                </a:solidFill>
                <a:latin typeface="Arial"/>
                <a:cs typeface="Arial"/>
              </a:rPr>
              <a:t>asleep</a:t>
            </a:r>
            <a:r>
              <a:rPr sz="2400" spc="-75" dirty="0">
                <a:solidFill>
                  <a:srgbClr val="191918"/>
                </a:solidFill>
                <a:latin typeface="Arial"/>
                <a:cs typeface="Arial"/>
              </a:rPr>
              <a:t> </a:t>
            </a:r>
            <a:r>
              <a:rPr sz="2400" dirty="0">
                <a:solidFill>
                  <a:srgbClr val="191918"/>
                </a:solidFill>
                <a:latin typeface="Arial"/>
                <a:cs typeface="Arial"/>
              </a:rPr>
              <a:t>in</a:t>
            </a:r>
            <a:r>
              <a:rPr sz="2400" spc="-80" dirty="0">
                <a:solidFill>
                  <a:srgbClr val="191918"/>
                </a:solidFill>
                <a:latin typeface="Arial"/>
                <a:cs typeface="Arial"/>
              </a:rPr>
              <a:t> </a:t>
            </a:r>
            <a:r>
              <a:rPr sz="2400" spc="-25" dirty="0">
                <a:solidFill>
                  <a:srgbClr val="191918"/>
                </a:solidFill>
                <a:latin typeface="Arial"/>
                <a:cs typeface="Arial"/>
              </a:rPr>
              <a:t>her 	</a:t>
            </a:r>
            <a:r>
              <a:rPr sz="2400" dirty="0">
                <a:solidFill>
                  <a:srgbClr val="191918"/>
                </a:solidFill>
                <a:latin typeface="Arial"/>
                <a:cs typeface="Arial"/>
              </a:rPr>
              <a:t>residence</a:t>
            </a:r>
            <a:r>
              <a:rPr sz="2400" spc="-90" dirty="0">
                <a:solidFill>
                  <a:srgbClr val="191918"/>
                </a:solidFill>
                <a:latin typeface="Arial"/>
                <a:cs typeface="Arial"/>
              </a:rPr>
              <a:t> </a:t>
            </a:r>
            <a:r>
              <a:rPr sz="2400" dirty="0">
                <a:solidFill>
                  <a:srgbClr val="191918"/>
                </a:solidFill>
                <a:latin typeface="Arial"/>
                <a:cs typeface="Arial"/>
              </a:rPr>
              <a:t>hall</a:t>
            </a:r>
            <a:r>
              <a:rPr sz="2400" spc="-65" dirty="0">
                <a:solidFill>
                  <a:srgbClr val="191918"/>
                </a:solidFill>
                <a:latin typeface="Arial"/>
                <a:cs typeface="Arial"/>
              </a:rPr>
              <a:t> </a:t>
            </a:r>
            <a:r>
              <a:rPr sz="2400" dirty="0">
                <a:solidFill>
                  <a:srgbClr val="191918"/>
                </a:solidFill>
                <a:latin typeface="Arial"/>
                <a:cs typeface="Arial"/>
              </a:rPr>
              <a:t>room</a:t>
            </a:r>
            <a:r>
              <a:rPr sz="2400" spc="-60" dirty="0">
                <a:solidFill>
                  <a:srgbClr val="191918"/>
                </a:solidFill>
                <a:latin typeface="Arial"/>
                <a:cs typeface="Arial"/>
              </a:rPr>
              <a:t> </a:t>
            </a:r>
            <a:r>
              <a:rPr sz="2400" spc="-10" dirty="0">
                <a:solidFill>
                  <a:srgbClr val="191918"/>
                </a:solidFill>
                <a:latin typeface="Arial"/>
                <a:cs typeface="Arial"/>
              </a:rPr>
              <a:t>on</a:t>
            </a:r>
            <a:r>
              <a:rPr sz="2400" spc="-160" dirty="0">
                <a:solidFill>
                  <a:srgbClr val="191918"/>
                </a:solidFill>
                <a:latin typeface="Arial"/>
                <a:cs typeface="Arial"/>
              </a:rPr>
              <a:t> </a:t>
            </a:r>
            <a:r>
              <a:rPr sz="2400" dirty="0">
                <a:solidFill>
                  <a:srgbClr val="191918"/>
                </a:solidFill>
                <a:latin typeface="Arial"/>
                <a:cs typeface="Arial"/>
              </a:rPr>
              <a:t>April</a:t>
            </a:r>
            <a:r>
              <a:rPr sz="2400" spc="-60" dirty="0">
                <a:solidFill>
                  <a:srgbClr val="191918"/>
                </a:solidFill>
                <a:latin typeface="Arial"/>
                <a:cs typeface="Arial"/>
              </a:rPr>
              <a:t> </a:t>
            </a:r>
            <a:r>
              <a:rPr sz="2400" dirty="0">
                <a:solidFill>
                  <a:srgbClr val="191918"/>
                </a:solidFill>
                <a:latin typeface="Arial"/>
                <a:cs typeface="Arial"/>
              </a:rPr>
              <a:t>5,</a:t>
            </a:r>
            <a:r>
              <a:rPr sz="2400" spc="-65" dirty="0">
                <a:solidFill>
                  <a:srgbClr val="191918"/>
                </a:solidFill>
                <a:latin typeface="Arial"/>
                <a:cs typeface="Arial"/>
              </a:rPr>
              <a:t> </a:t>
            </a:r>
            <a:r>
              <a:rPr sz="2400" spc="-10" dirty="0">
                <a:solidFill>
                  <a:srgbClr val="191918"/>
                </a:solidFill>
                <a:latin typeface="Arial"/>
                <a:cs typeface="Arial"/>
              </a:rPr>
              <a:t>1986.</a:t>
            </a:r>
            <a:endParaRPr sz="2400" dirty="0">
              <a:latin typeface="Arial"/>
              <a:cs typeface="Arial"/>
            </a:endParaRPr>
          </a:p>
        </p:txBody>
      </p:sp>
      <p:pic>
        <p:nvPicPr>
          <p:cNvPr id="6" name="object 6"/>
          <p:cNvPicPr/>
          <p:nvPr/>
        </p:nvPicPr>
        <p:blipFill>
          <a:blip r:embed="rId3" cstate="print"/>
          <a:stretch>
            <a:fillRect/>
          </a:stretch>
        </p:blipFill>
        <p:spPr>
          <a:xfrm>
            <a:off x="8609868" y="1943100"/>
            <a:ext cx="2871524" cy="3900486"/>
          </a:xfrm>
          <a:prstGeom prst="rect">
            <a:avLst/>
          </a:prstGeom>
        </p:spPr>
      </p:pic>
      <p:sp>
        <p:nvSpPr>
          <p:cNvPr id="7" name="object 7"/>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50" dirty="0"/>
              <a:t>4</a:t>
            </a:fld>
            <a:endParaRPr spc="-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99795" y="449945"/>
            <a:ext cx="5901055" cy="635000"/>
          </a:xfrm>
          <a:prstGeom prst="rect">
            <a:avLst/>
          </a:prstGeom>
        </p:spPr>
        <p:txBody>
          <a:bodyPr vert="horz" wrap="square" lIns="0" tIns="12700" rIns="0" bIns="0" rtlCol="0">
            <a:spAutoFit/>
          </a:bodyPr>
          <a:lstStyle/>
          <a:p>
            <a:pPr marL="12700">
              <a:lnSpc>
                <a:spcPct val="100000"/>
              </a:lnSpc>
              <a:spcBef>
                <a:spcPts val="100"/>
              </a:spcBef>
            </a:pPr>
            <a:r>
              <a:rPr dirty="0"/>
              <a:t>THE</a:t>
            </a:r>
            <a:r>
              <a:rPr spc="-25" dirty="0"/>
              <a:t> </a:t>
            </a:r>
            <a:r>
              <a:rPr spc="-30" dirty="0"/>
              <a:t>CLERY</a:t>
            </a:r>
            <a:r>
              <a:rPr spc="-240" dirty="0"/>
              <a:t> </a:t>
            </a:r>
            <a:r>
              <a:rPr dirty="0"/>
              <a:t>ACT</a:t>
            </a:r>
            <a:r>
              <a:rPr spc="-20" dirty="0"/>
              <a:t> </a:t>
            </a:r>
            <a:r>
              <a:rPr spc="-70" dirty="0"/>
              <a:t>TODAY</a:t>
            </a:r>
          </a:p>
        </p:txBody>
      </p:sp>
      <p:sp>
        <p:nvSpPr>
          <p:cNvPr id="4" name="object 4"/>
          <p:cNvSpPr txBox="1"/>
          <p:nvPr/>
        </p:nvSpPr>
        <p:spPr>
          <a:xfrm>
            <a:off x="11694451" y="6339271"/>
            <a:ext cx="78740" cy="132080"/>
          </a:xfrm>
          <a:prstGeom prst="rect">
            <a:avLst/>
          </a:prstGeom>
        </p:spPr>
        <p:txBody>
          <a:bodyPr vert="horz" wrap="square" lIns="0" tIns="3175" rIns="0" bIns="0" rtlCol="0">
            <a:spAutoFit/>
          </a:bodyPr>
          <a:lstStyle/>
          <a:p>
            <a:pPr marL="12700">
              <a:lnSpc>
                <a:spcPct val="100000"/>
              </a:lnSpc>
              <a:spcBef>
                <a:spcPts val="25"/>
              </a:spcBef>
            </a:pPr>
            <a:r>
              <a:rPr sz="750" spc="-50" dirty="0">
                <a:solidFill>
                  <a:srgbClr val="888888"/>
                </a:solidFill>
                <a:latin typeface="Arial"/>
                <a:cs typeface="Arial"/>
              </a:rPr>
              <a:t>5</a:t>
            </a:r>
            <a:endParaRPr sz="750" dirty="0">
              <a:latin typeface="Arial"/>
              <a:cs typeface="Arial"/>
            </a:endParaRPr>
          </a:p>
        </p:txBody>
      </p:sp>
      <p:sp>
        <p:nvSpPr>
          <p:cNvPr id="5" name="object 5"/>
          <p:cNvSpPr txBox="1"/>
          <p:nvPr/>
        </p:nvSpPr>
        <p:spPr>
          <a:xfrm>
            <a:off x="1037669" y="6387935"/>
            <a:ext cx="6918959" cy="281305"/>
          </a:xfrm>
          <a:prstGeom prst="rect">
            <a:avLst/>
          </a:prstGeom>
        </p:spPr>
        <p:txBody>
          <a:bodyPr vert="horz" wrap="square" lIns="0" tIns="0" rIns="0" bIns="0" rtlCol="0">
            <a:spAutoFit/>
          </a:bodyPr>
          <a:lstStyle/>
          <a:p>
            <a:pPr marL="12700">
              <a:lnSpc>
                <a:spcPts val="2090"/>
              </a:lnSpc>
            </a:pPr>
            <a:r>
              <a:rPr sz="1800" dirty="0">
                <a:solidFill>
                  <a:srgbClr val="3EA11B"/>
                </a:solidFill>
                <a:latin typeface="Arial"/>
                <a:cs typeface="Arial"/>
              </a:rPr>
              <a:t>•</a:t>
            </a:r>
            <a:r>
              <a:rPr sz="1800" spc="100" dirty="0">
                <a:solidFill>
                  <a:srgbClr val="3EA11B"/>
                </a:solidFill>
                <a:latin typeface="Arial"/>
                <a:cs typeface="Arial"/>
              </a:rPr>
              <a:t> </a:t>
            </a:r>
            <a:r>
              <a:rPr sz="1800" dirty="0">
                <a:solidFill>
                  <a:srgbClr val="191918"/>
                </a:solidFill>
                <a:latin typeface="Arial"/>
                <a:cs typeface="Arial"/>
              </a:rPr>
              <a:t>Creating</a:t>
            </a:r>
            <a:r>
              <a:rPr sz="1800" spc="-20" dirty="0">
                <a:solidFill>
                  <a:srgbClr val="191918"/>
                </a:solidFill>
                <a:latin typeface="Arial"/>
                <a:cs typeface="Arial"/>
              </a:rPr>
              <a:t> </a:t>
            </a:r>
            <a:r>
              <a:rPr sz="1800" dirty="0">
                <a:solidFill>
                  <a:srgbClr val="191918"/>
                </a:solidFill>
                <a:latin typeface="Arial"/>
                <a:cs typeface="Arial"/>
              </a:rPr>
              <a:t>an</a:t>
            </a:r>
            <a:r>
              <a:rPr sz="1800" spc="-15" dirty="0">
                <a:solidFill>
                  <a:srgbClr val="191918"/>
                </a:solidFill>
                <a:latin typeface="Arial"/>
                <a:cs typeface="Arial"/>
              </a:rPr>
              <a:t> </a:t>
            </a:r>
            <a:r>
              <a:rPr sz="1800" dirty="0">
                <a:solidFill>
                  <a:srgbClr val="191918"/>
                </a:solidFill>
                <a:latin typeface="Arial"/>
                <a:cs typeface="Arial"/>
              </a:rPr>
              <a:t>environment</a:t>
            </a:r>
            <a:r>
              <a:rPr sz="1800" spc="-20" dirty="0">
                <a:solidFill>
                  <a:srgbClr val="191918"/>
                </a:solidFill>
                <a:latin typeface="Arial"/>
                <a:cs typeface="Arial"/>
              </a:rPr>
              <a:t> </a:t>
            </a:r>
            <a:r>
              <a:rPr sz="1800" dirty="0">
                <a:solidFill>
                  <a:srgbClr val="191918"/>
                </a:solidFill>
                <a:latin typeface="Arial"/>
                <a:cs typeface="Arial"/>
              </a:rPr>
              <a:t>that</a:t>
            </a:r>
            <a:r>
              <a:rPr sz="1800" spc="-20" dirty="0">
                <a:solidFill>
                  <a:srgbClr val="191918"/>
                </a:solidFill>
                <a:latin typeface="Arial"/>
                <a:cs typeface="Arial"/>
              </a:rPr>
              <a:t> </a:t>
            </a:r>
            <a:r>
              <a:rPr sz="1800" dirty="0">
                <a:solidFill>
                  <a:srgbClr val="191918"/>
                </a:solidFill>
                <a:latin typeface="Arial"/>
                <a:cs typeface="Arial"/>
              </a:rPr>
              <a:t>fosters</a:t>
            </a:r>
            <a:r>
              <a:rPr sz="1800" spc="-20" dirty="0">
                <a:solidFill>
                  <a:srgbClr val="191918"/>
                </a:solidFill>
                <a:latin typeface="Arial"/>
                <a:cs typeface="Arial"/>
              </a:rPr>
              <a:t> </a:t>
            </a:r>
            <a:r>
              <a:rPr sz="1800" dirty="0">
                <a:solidFill>
                  <a:srgbClr val="191918"/>
                </a:solidFill>
                <a:latin typeface="Arial"/>
                <a:cs typeface="Arial"/>
              </a:rPr>
              <a:t>a</a:t>
            </a:r>
            <a:r>
              <a:rPr sz="1800" spc="-20" dirty="0">
                <a:solidFill>
                  <a:srgbClr val="191918"/>
                </a:solidFill>
                <a:latin typeface="Arial"/>
                <a:cs typeface="Arial"/>
              </a:rPr>
              <a:t> </a:t>
            </a:r>
            <a:r>
              <a:rPr sz="1800" dirty="0">
                <a:solidFill>
                  <a:srgbClr val="191918"/>
                </a:solidFill>
                <a:latin typeface="Arial"/>
                <a:cs typeface="Arial"/>
              </a:rPr>
              <a:t>“</a:t>
            </a:r>
            <a:r>
              <a:rPr sz="1800" b="1" dirty="0">
                <a:solidFill>
                  <a:srgbClr val="191918"/>
                </a:solidFill>
                <a:latin typeface="Arial"/>
                <a:cs typeface="Arial"/>
              </a:rPr>
              <a:t>Culture</a:t>
            </a:r>
            <a:r>
              <a:rPr sz="1800" b="1" spc="-15" dirty="0">
                <a:solidFill>
                  <a:srgbClr val="191918"/>
                </a:solidFill>
                <a:latin typeface="Arial"/>
                <a:cs typeface="Arial"/>
              </a:rPr>
              <a:t> </a:t>
            </a:r>
            <a:r>
              <a:rPr sz="1800" b="1" dirty="0">
                <a:solidFill>
                  <a:srgbClr val="191918"/>
                </a:solidFill>
                <a:latin typeface="Arial"/>
                <a:cs typeface="Arial"/>
              </a:rPr>
              <a:t>of</a:t>
            </a:r>
            <a:r>
              <a:rPr sz="1800" b="1" spc="-20" dirty="0">
                <a:solidFill>
                  <a:srgbClr val="191918"/>
                </a:solidFill>
                <a:latin typeface="Arial"/>
                <a:cs typeface="Arial"/>
              </a:rPr>
              <a:t> </a:t>
            </a:r>
            <a:r>
              <a:rPr sz="1800" b="1" spc="-10" dirty="0">
                <a:solidFill>
                  <a:srgbClr val="191918"/>
                </a:solidFill>
                <a:latin typeface="Arial"/>
                <a:cs typeface="Arial"/>
              </a:rPr>
              <a:t>Transparency</a:t>
            </a:r>
            <a:r>
              <a:rPr sz="1800" spc="-10" dirty="0">
                <a:solidFill>
                  <a:srgbClr val="191918"/>
                </a:solidFill>
                <a:latin typeface="Arial"/>
                <a:cs typeface="Arial"/>
              </a:rPr>
              <a:t>”</a:t>
            </a:r>
            <a:endParaRPr sz="1800" dirty="0">
              <a:latin typeface="Arial"/>
              <a:cs typeface="Arial"/>
            </a:endParaRPr>
          </a:p>
        </p:txBody>
      </p:sp>
      <p:sp>
        <p:nvSpPr>
          <p:cNvPr id="3" name="object 3"/>
          <p:cNvSpPr txBox="1"/>
          <p:nvPr/>
        </p:nvSpPr>
        <p:spPr>
          <a:xfrm>
            <a:off x="1037669" y="1536470"/>
            <a:ext cx="7983220" cy="4370070"/>
          </a:xfrm>
          <a:prstGeom prst="rect">
            <a:avLst/>
          </a:prstGeom>
        </p:spPr>
        <p:txBody>
          <a:bodyPr vert="horz" wrap="square" lIns="0" tIns="12700" rIns="0" bIns="0" rtlCol="0">
            <a:spAutoFit/>
          </a:bodyPr>
          <a:lstStyle/>
          <a:p>
            <a:pPr marL="171450" indent="-158750">
              <a:lnSpc>
                <a:spcPct val="100000"/>
              </a:lnSpc>
              <a:spcBef>
                <a:spcPts val="100"/>
              </a:spcBef>
              <a:buClr>
                <a:srgbClr val="3EA11B"/>
              </a:buClr>
              <a:buChar char="•"/>
              <a:tabLst>
                <a:tab pos="171450" algn="l"/>
              </a:tabLst>
            </a:pPr>
            <a:r>
              <a:rPr sz="1800" b="1" dirty="0">
                <a:solidFill>
                  <a:srgbClr val="191918"/>
                </a:solidFill>
                <a:latin typeface="Arial"/>
                <a:cs typeface="Arial"/>
              </a:rPr>
              <a:t>People,</a:t>
            </a:r>
            <a:r>
              <a:rPr sz="1800" b="1" spc="-35" dirty="0">
                <a:solidFill>
                  <a:srgbClr val="191918"/>
                </a:solidFill>
                <a:latin typeface="Arial"/>
                <a:cs typeface="Arial"/>
              </a:rPr>
              <a:t> </a:t>
            </a:r>
            <a:r>
              <a:rPr sz="1800" b="1" dirty="0">
                <a:solidFill>
                  <a:srgbClr val="191918"/>
                </a:solidFill>
                <a:latin typeface="Arial"/>
                <a:cs typeface="Arial"/>
              </a:rPr>
              <a:t>Not</a:t>
            </a:r>
            <a:r>
              <a:rPr sz="1800" b="1" spc="-35" dirty="0">
                <a:solidFill>
                  <a:srgbClr val="191918"/>
                </a:solidFill>
                <a:latin typeface="Arial"/>
                <a:cs typeface="Arial"/>
              </a:rPr>
              <a:t> </a:t>
            </a:r>
            <a:r>
              <a:rPr sz="1800" b="1" spc="-10" dirty="0">
                <a:solidFill>
                  <a:srgbClr val="191918"/>
                </a:solidFill>
                <a:latin typeface="Arial"/>
                <a:cs typeface="Arial"/>
              </a:rPr>
              <a:t>Paper</a:t>
            </a:r>
            <a:endParaRPr sz="1800" dirty="0">
              <a:latin typeface="Arial"/>
              <a:cs typeface="Arial"/>
            </a:endParaRPr>
          </a:p>
          <a:p>
            <a:pPr>
              <a:lnSpc>
                <a:spcPct val="100000"/>
              </a:lnSpc>
              <a:spcBef>
                <a:spcPts val="1745"/>
              </a:spcBef>
              <a:buFont typeface="Arial"/>
              <a:buChar char="•"/>
            </a:pPr>
            <a:endParaRPr sz="1800" dirty="0">
              <a:latin typeface="Arial"/>
              <a:cs typeface="Arial"/>
            </a:endParaRPr>
          </a:p>
          <a:p>
            <a:pPr marL="171450" indent="-158750">
              <a:lnSpc>
                <a:spcPct val="100000"/>
              </a:lnSpc>
              <a:buClr>
                <a:srgbClr val="3EA11B"/>
              </a:buClr>
              <a:buChar char="•"/>
              <a:tabLst>
                <a:tab pos="171450" algn="l"/>
              </a:tabLst>
            </a:pPr>
            <a:r>
              <a:rPr sz="1800" b="1" dirty="0">
                <a:solidFill>
                  <a:srgbClr val="191918"/>
                </a:solidFill>
                <a:latin typeface="Arial"/>
                <a:cs typeface="Arial"/>
              </a:rPr>
              <a:t>Increasing</a:t>
            </a:r>
            <a:r>
              <a:rPr sz="1800" b="1" spc="-30" dirty="0">
                <a:solidFill>
                  <a:srgbClr val="191918"/>
                </a:solidFill>
                <a:latin typeface="Arial"/>
                <a:cs typeface="Arial"/>
              </a:rPr>
              <a:t> </a:t>
            </a:r>
            <a:r>
              <a:rPr sz="1800" b="1" dirty="0">
                <a:solidFill>
                  <a:srgbClr val="191918"/>
                </a:solidFill>
                <a:latin typeface="Arial"/>
                <a:cs typeface="Arial"/>
              </a:rPr>
              <a:t>focus</a:t>
            </a:r>
            <a:r>
              <a:rPr sz="1800" b="1" spc="-25" dirty="0">
                <a:solidFill>
                  <a:srgbClr val="191918"/>
                </a:solidFill>
                <a:latin typeface="Arial"/>
                <a:cs typeface="Arial"/>
              </a:rPr>
              <a:t> </a:t>
            </a:r>
            <a:r>
              <a:rPr sz="1800" b="1" dirty="0">
                <a:solidFill>
                  <a:srgbClr val="191918"/>
                </a:solidFill>
                <a:latin typeface="Arial"/>
                <a:cs typeface="Arial"/>
              </a:rPr>
              <a:t>on</a:t>
            </a:r>
            <a:r>
              <a:rPr sz="1800" b="1" spc="-25" dirty="0">
                <a:solidFill>
                  <a:srgbClr val="191918"/>
                </a:solidFill>
                <a:latin typeface="Arial"/>
                <a:cs typeface="Arial"/>
              </a:rPr>
              <a:t> </a:t>
            </a:r>
            <a:r>
              <a:rPr sz="1800" b="1" dirty="0">
                <a:solidFill>
                  <a:srgbClr val="191918"/>
                </a:solidFill>
                <a:latin typeface="Arial"/>
                <a:cs typeface="Arial"/>
              </a:rPr>
              <a:t>student</a:t>
            </a:r>
            <a:r>
              <a:rPr sz="1800" b="1" spc="-25" dirty="0">
                <a:solidFill>
                  <a:srgbClr val="191918"/>
                </a:solidFill>
                <a:latin typeface="Arial"/>
                <a:cs typeface="Arial"/>
              </a:rPr>
              <a:t> </a:t>
            </a:r>
            <a:r>
              <a:rPr sz="1800" b="1" dirty="0">
                <a:solidFill>
                  <a:srgbClr val="191918"/>
                </a:solidFill>
                <a:latin typeface="Arial"/>
                <a:cs typeface="Arial"/>
              </a:rPr>
              <a:t>wellness</a:t>
            </a:r>
            <a:r>
              <a:rPr sz="1800" b="1" spc="-25" dirty="0">
                <a:solidFill>
                  <a:srgbClr val="191918"/>
                </a:solidFill>
                <a:latin typeface="Arial"/>
                <a:cs typeface="Arial"/>
              </a:rPr>
              <a:t> </a:t>
            </a:r>
            <a:r>
              <a:rPr sz="1800" b="1" dirty="0">
                <a:solidFill>
                  <a:srgbClr val="191918"/>
                </a:solidFill>
                <a:latin typeface="Arial"/>
                <a:cs typeface="Arial"/>
              </a:rPr>
              <a:t>-</a:t>
            </a:r>
            <a:r>
              <a:rPr sz="1800" b="1" spc="-30" dirty="0">
                <a:solidFill>
                  <a:srgbClr val="191918"/>
                </a:solidFill>
                <a:latin typeface="Arial"/>
                <a:cs typeface="Arial"/>
              </a:rPr>
              <a:t> </a:t>
            </a:r>
            <a:r>
              <a:rPr sz="1800" b="1" spc="-10" dirty="0">
                <a:solidFill>
                  <a:srgbClr val="191918"/>
                </a:solidFill>
                <a:latin typeface="Arial"/>
                <a:cs typeface="Arial"/>
              </a:rPr>
              <a:t>anti-</a:t>
            </a:r>
            <a:r>
              <a:rPr sz="1800" b="1" dirty="0">
                <a:solidFill>
                  <a:srgbClr val="191918"/>
                </a:solidFill>
                <a:latin typeface="Arial"/>
                <a:cs typeface="Arial"/>
              </a:rPr>
              <a:t>hazing,</a:t>
            </a:r>
            <a:r>
              <a:rPr sz="1800" b="1" spc="-25" dirty="0">
                <a:solidFill>
                  <a:srgbClr val="191918"/>
                </a:solidFill>
                <a:latin typeface="Arial"/>
                <a:cs typeface="Arial"/>
              </a:rPr>
              <a:t> </a:t>
            </a:r>
            <a:r>
              <a:rPr sz="1800" b="1" dirty="0">
                <a:solidFill>
                  <a:srgbClr val="191918"/>
                </a:solidFill>
                <a:latin typeface="Arial"/>
                <a:cs typeface="Arial"/>
              </a:rPr>
              <a:t>suicide</a:t>
            </a:r>
            <a:r>
              <a:rPr sz="1800" b="1" spc="-25" dirty="0">
                <a:solidFill>
                  <a:srgbClr val="191918"/>
                </a:solidFill>
                <a:latin typeface="Arial"/>
                <a:cs typeface="Arial"/>
              </a:rPr>
              <a:t> </a:t>
            </a:r>
            <a:r>
              <a:rPr sz="1800" b="1" spc="-10" dirty="0">
                <a:solidFill>
                  <a:srgbClr val="191918"/>
                </a:solidFill>
                <a:latin typeface="Arial"/>
                <a:cs typeface="Arial"/>
              </a:rPr>
              <a:t>prevention</a:t>
            </a:r>
            <a:endParaRPr sz="1800" dirty="0">
              <a:latin typeface="Arial"/>
              <a:cs typeface="Arial"/>
            </a:endParaRPr>
          </a:p>
          <a:p>
            <a:pPr>
              <a:lnSpc>
                <a:spcPct val="100000"/>
              </a:lnSpc>
              <a:spcBef>
                <a:spcPts val="1750"/>
              </a:spcBef>
              <a:buFont typeface="Arial"/>
              <a:buChar char="•"/>
            </a:pPr>
            <a:endParaRPr sz="1800" dirty="0">
              <a:latin typeface="Arial"/>
              <a:cs typeface="Arial"/>
            </a:endParaRPr>
          </a:p>
          <a:p>
            <a:pPr marL="171450" indent="-158750">
              <a:lnSpc>
                <a:spcPct val="100000"/>
              </a:lnSpc>
              <a:buClr>
                <a:srgbClr val="3EA11B"/>
              </a:buClr>
              <a:buChar char="•"/>
              <a:tabLst>
                <a:tab pos="171450" algn="l"/>
              </a:tabLst>
            </a:pPr>
            <a:r>
              <a:rPr sz="1800" dirty="0">
                <a:solidFill>
                  <a:srgbClr val="191918"/>
                </a:solidFill>
                <a:latin typeface="Arial"/>
                <a:cs typeface="Arial"/>
              </a:rPr>
              <a:t>Campus</a:t>
            </a:r>
            <a:r>
              <a:rPr sz="1800" spc="-35" dirty="0">
                <a:solidFill>
                  <a:srgbClr val="191918"/>
                </a:solidFill>
                <a:latin typeface="Arial"/>
                <a:cs typeface="Arial"/>
              </a:rPr>
              <a:t> </a:t>
            </a:r>
            <a:r>
              <a:rPr sz="1800" spc="-10" dirty="0">
                <a:solidFill>
                  <a:srgbClr val="191918"/>
                </a:solidFill>
                <a:latin typeface="Arial"/>
                <a:cs typeface="Arial"/>
              </a:rPr>
              <a:t>safety,</a:t>
            </a:r>
            <a:r>
              <a:rPr sz="1800" spc="-30" dirty="0">
                <a:solidFill>
                  <a:srgbClr val="191918"/>
                </a:solidFill>
                <a:latin typeface="Arial"/>
                <a:cs typeface="Arial"/>
              </a:rPr>
              <a:t> </a:t>
            </a:r>
            <a:r>
              <a:rPr sz="1800" dirty="0">
                <a:solidFill>
                  <a:srgbClr val="191918"/>
                </a:solidFill>
                <a:latin typeface="Arial"/>
                <a:cs typeface="Arial"/>
              </a:rPr>
              <a:t>crime</a:t>
            </a:r>
            <a:r>
              <a:rPr sz="1800" spc="-35" dirty="0">
                <a:solidFill>
                  <a:srgbClr val="191918"/>
                </a:solidFill>
                <a:latin typeface="Arial"/>
                <a:cs typeface="Arial"/>
              </a:rPr>
              <a:t> </a:t>
            </a:r>
            <a:r>
              <a:rPr sz="1800" dirty="0">
                <a:solidFill>
                  <a:srgbClr val="191918"/>
                </a:solidFill>
                <a:latin typeface="Arial"/>
                <a:cs typeface="Arial"/>
              </a:rPr>
              <a:t>prevention,</a:t>
            </a:r>
            <a:r>
              <a:rPr sz="1800" spc="-30" dirty="0">
                <a:solidFill>
                  <a:srgbClr val="191918"/>
                </a:solidFill>
                <a:latin typeface="Arial"/>
                <a:cs typeface="Arial"/>
              </a:rPr>
              <a:t> </a:t>
            </a:r>
            <a:r>
              <a:rPr sz="1800" dirty="0">
                <a:solidFill>
                  <a:srgbClr val="191918"/>
                </a:solidFill>
                <a:latin typeface="Arial"/>
                <a:cs typeface="Arial"/>
              </a:rPr>
              <a:t>consumer</a:t>
            </a:r>
            <a:r>
              <a:rPr sz="1800" spc="-30" dirty="0">
                <a:solidFill>
                  <a:srgbClr val="191918"/>
                </a:solidFill>
                <a:latin typeface="Arial"/>
                <a:cs typeface="Arial"/>
              </a:rPr>
              <a:t> </a:t>
            </a:r>
            <a:r>
              <a:rPr sz="1800" dirty="0">
                <a:solidFill>
                  <a:srgbClr val="191918"/>
                </a:solidFill>
                <a:latin typeface="Arial"/>
                <a:cs typeface="Arial"/>
              </a:rPr>
              <a:t>protection</a:t>
            </a:r>
            <a:r>
              <a:rPr sz="1800" spc="-35" dirty="0">
                <a:solidFill>
                  <a:srgbClr val="191918"/>
                </a:solidFill>
                <a:latin typeface="Arial"/>
                <a:cs typeface="Arial"/>
              </a:rPr>
              <a:t> </a:t>
            </a:r>
            <a:r>
              <a:rPr sz="1800" dirty="0">
                <a:solidFill>
                  <a:srgbClr val="191918"/>
                </a:solidFill>
                <a:latin typeface="Arial"/>
                <a:cs typeface="Arial"/>
              </a:rPr>
              <a:t>remain</a:t>
            </a:r>
            <a:r>
              <a:rPr sz="1800" spc="-30" dirty="0">
                <a:solidFill>
                  <a:srgbClr val="191918"/>
                </a:solidFill>
                <a:latin typeface="Arial"/>
                <a:cs typeface="Arial"/>
              </a:rPr>
              <a:t> </a:t>
            </a:r>
            <a:r>
              <a:rPr sz="1800" dirty="0">
                <a:solidFill>
                  <a:srgbClr val="191918"/>
                </a:solidFill>
                <a:latin typeface="Arial"/>
                <a:cs typeface="Arial"/>
              </a:rPr>
              <a:t>job</a:t>
            </a:r>
            <a:r>
              <a:rPr sz="1800" spc="-30" dirty="0">
                <a:solidFill>
                  <a:srgbClr val="191918"/>
                </a:solidFill>
                <a:latin typeface="Arial"/>
                <a:cs typeface="Arial"/>
              </a:rPr>
              <a:t> </a:t>
            </a:r>
            <a:r>
              <a:rPr sz="1800" spc="-25" dirty="0">
                <a:solidFill>
                  <a:srgbClr val="191918"/>
                </a:solidFill>
                <a:latin typeface="Arial"/>
                <a:cs typeface="Arial"/>
              </a:rPr>
              <a:t>#1</a:t>
            </a:r>
            <a:endParaRPr sz="1800" dirty="0">
              <a:latin typeface="Arial"/>
              <a:cs typeface="Arial"/>
            </a:endParaRPr>
          </a:p>
          <a:p>
            <a:pPr>
              <a:lnSpc>
                <a:spcPct val="100000"/>
              </a:lnSpc>
              <a:spcBef>
                <a:spcPts val="1750"/>
              </a:spcBef>
              <a:buFont typeface="Arial"/>
              <a:buChar char="•"/>
            </a:pPr>
            <a:endParaRPr sz="1800" dirty="0">
              <a:latin typeface="Arial"/>
              <a:cs typeface="Arial"/>
            </a:endParaRPr>
          </a:p>
          <a:p>
            <a:pPr marL="171450" indent="-158750">
              <a:lnSpc>
                <a:spcPct val="100000"/>
              </a:lnSpc>
              <a:buClr>
                <a:srgbClr val="3EA11B"/>
              </a:buClr>
              <a:buChar char="•"/>
              <a:tabLst>
                <a:tab pos="171450" algn="l"/>
              </a:tabLst>
            </a:pPr>
            <a:r>
              <a:rPr sz="1800" b="1" dirty="0">
                <a:solidFill>
                  <a:srgbClr val="191918"/>
                </a:solidFill>
                <a:latin typeface="Arial"/>
                <a:cs typeface="Arial"/>
              </a:rPr>
              <a:t>Emphasis</a:t>
            </a:r>
            <a:r>
              <a:rPr sz="1800" b="1" spc="-25" dirty="0">
                <a:solidFill>
                  <a:srgbClr val="191918"/>
                </a:solidFill>
                <a:latin typeface="Arial"/>
                <a:cs typeface="Arial"/>
              </a:rPr>
              <a:t> </a:t>
            </a:r>
            <a:r>
              <a:rPr sz="1800" b="1" dirty="0">
                <a:solidFill>
                  <a:srgbClr val="191918"/>
                </a:solidFill>
                <a:latin typeface="Arial"/>
                <a:cs typeface="Arial"/>
              </a:rPr>
              <a:t>on</a:t>
            </a:r>
            <a:r>
              <a:rPr sz="1800" b="1" spc="-25" dirty="0">
                <a:solidFill>
                  <a:srgbClr val="191918"/>
                </a:solidFill>
                <a:latin typeface="Arial"/>
                <a:cs typeface="Arial"/>
              </a:rPr>
              <a:t> </a:t>
            </a:r>
            <a:r>
              <a:rPr sz="1800" b="1" dirty="0">
                <a:solidFill>
                  <a:srgbClr val="191918"/>
                </a:solidFill>
                <a:latin typeface="Arial"/>
                <a:cs typeface="Arial"/>
              </a:rPr>
              <a:t>team</a:t>
            </a:r>
            <a:r>
              <a:rPr sz="1800" b="1" spc="-25" dirty="0">
                <a:solidFill>
                  <a:srgbClr val="191918"/>
                </a:solidFill>
                <a:latin typeface="Arial"/>
                <a:cs typeface="Arial"/>
              </a:rPr>
              <a:t> </a:t>
            </a:r>
            <a:r>
              <a:rPr sz="1800" b="1" dirty="0">
                <a:solidFill>
                  <a:srgbClr val="191918"/>
                </a:solidFill>
                <a:latin typeface="Arial"/>
                <a:cs typeface="Arial"/>
              </a:rPr>
              <a:t>approach</a:t>
            </a:r>
            <a:r>
              <a:rPr sz="1800" b="1" spc="-20" dirty="0">
                <a:solidFill>
                  <a:srgbClr val="191918"/>
                </a:solidFill>
                <a:latin typeface="Arial"/>
                <a:cs typeface="Arial"/>
              </a:rPr>
              <a:t> </a:t>
            </a:r>
            <a:r>
              <a:rPr sz="1800" b="1" dirty="0">
                <a:solidFill>
                  <a:srgbClr val="191918"/>
                </a:solidFill>
                <a:latin typeface="Arial"/>
                <a:cs typeface="Arial"/>
              </a:rPr>
              <a:t>to</a:t>
            </a:r>
            <a:r>
              <a:rPr sz="1800" b="1" spc="-25" dirty="0">
                <a:solidFill>
                  <a:srgbClr val="191918"/>
                </a:solidFill>
                <a:latin typeface="Arial"/>
                <a:cs typeface="Arial"/>
              </a:rPr>
              <a:t> </a:t>
            </a:r>
            <a:r>
              <a:rPr sz="1800" b="1" spc="-10" dirty="0">
                <a:solidFill>
                  <a:srgbClr val="191918"/>
                </a:solidFill>
                <a:latin typeface="Arial"/>
                <a:cs typeface="Arial"/>
              </a:rPr>
              <a:t>problem-</a:t>
            </a:r>
            <a:r>
              <a:rPr sz="1800" b="1" dirty="0">
                <a:solidFill>
                  <a:srgbClr val="191918"/>
                </a:solidFill>
                <a:latin typeface="Arial"/>
                <a:cs typeface="Arial"/>
              </a:rPr>
              <a:t>solving</a:t>
            </a:r>
            <a:r>
              <a:rPr sz="1800" b="1" spc="-25" dirty="0">
                <a:solidFill>
                  <a:srgbClr val="191918"/>
                </a:solidFill>
                <a:latin typeface="Arial"/>
                <a:cs typeface="Arial"/>
              </a:rPr>
              <a:t> </a:t>
            </a:r>
            <a:r>
              <a:rPr sz="1800" b="1" dirty="0">
                <a:solidFill>
                  <a:srgbClr val="191918"/>
                </a:solidFill>
                <a:latin typeface="Arial"/>
                <a:cs typeface="Arial"/>
              </a:rPr>
              <a:t>and</a:t>
            </a:r>
            <a:r>
              <a:rPr sz="1800" b="1" spc="-25" dirty="0">
                <a:solidFill>
                  <a:srgbClr val="191918"/>
                </a:solidFill>
                <a:latin typeface="Arial"/>
                <a:cs typeface="Arial"/>
              </a:rPr>
              <a:t> </a:t>
            </a:r>
            <a:r>
              <a:rPr sz="1800" b="1" dirty="0">
                <a:solidFill>
                  <a:srgbClr val="191918"/>
                </a:solidFill>
                <a:latin typeface="Arial"/>
                <a:cs typeface="Arial"/>
              </a:rPr>
              <a:t>risk</a:t>
            </a:r>
            <a:r>
              <a:rPr sz="1800" b="1" spc="-20" dirty="0">
                <a:solidFill>
                  <a:srgbClr val="191918"/>
                </a:solidFill>
                <a:latin typeface="Arial"/>
                <a:cs typeface="Arial"/>
              </a:rPr>
              <a:t> </a:t>
            </a:r>
            <a:r>
              <a:rPr sz="1800" b="1" spc="-10" dirty="0">
                <a:solidFill>
                  <a:srgbClr val="191918"/>
                </a:solidFill>
                <a:latin typeface="Arial"/>
                <a:cs typeface="Arial"/>
              </a:rPr>
              <a:t>mitigation</a:t>
            </a:r>
            <a:endParaRPr sz="1800" dirty="0">
              <a:latin typeface="Arial"/>
              <a:cs typeface="Arial"/>
            </a:endParaRPr>
          </a:p>
          <a:p>
            <a:pPr>
              <a:lnSpc>
                <a:spcPct val="100000"/>
              </a:lnSpc>
              <a:spcBef>
                <a:spcPts val="1745"/>
              </a:spcBef>
              <a:buFont typeface="Arial"/>
              <a:buChar char="•"/>
            </a:pPr>
            <a:endParaRPr sz="1800" dirty="0">
              <a:latin typeface="Arial"/>
              <a:cs typeface="Arial"/>
            </a:endParaRPr>
          </a:p>
          <a:p>
            <a:pPr marL="170815" marR="5080" indent="-158750">
              <a:lnSpc>
                <a:spcPct val="100000"/>
              </a:lnSpc>
              <a:buClr>
                <a:srgbClr val="3EA11B"/>
              </a:buClr>
              <a:buChar char="•"/>
              <a:tabLst>
                <a:tab pos="172085" algn="l"/>
              </a:tabLst>
            </a:pPr>
            <a:r>
              <a:rPr sz="1800" dirty="0">
                <a:solidFill>
                  <a:srgbClr val="191918"/>
                </a:solidFill>
                <a:latin typeface="Arial"/>
                <a:cs typeface="Arial"/>
              </a:rPr>
              <a:t>The</a:t>
            </a:r>
            <a:r>
              <a:rPr sz="1800" spc="-25" dirty="0">
                <a:solidFill>
                  <a:srgbClr val="191918"/>
                </a:solidFill>
                <a:latin typeface="Arial"/>
                <a:cs typeface="Arial"/>
              </a:rPr>
              <a:t> </a:t>
            </a:r>
            <a:r>
              <a:rPr sz="1800" dirty="0">
                <a:solidFill>
                  <a:srgbClr val="191918"/>
                </a:solidFill>
                <a:latin typeface="Arial"/>
                <a:cs typeface="Arial"/>
              </a:rPr>
              <a:t>essential</a:t>
            </a:r>
            <a:r>
              <a:rPr sz="1800" spc="-25" dirty="0">
                <a:solidFill>
                  <a:srgbClr val="191918"/>
                </a:solidFill>
                <a:latin typeface="Arial"/>
                <a:cs typeface="Arial"/>
              </a:rPr>
              <a:t> </a:t>
            </a:r>
            <a:r>
              <a:rPr sz="1800" dirty="0">
                <a:solidFill>
                  <a:srgbClr val="191918"/>
                </a:solidFill>
                <a:latin typeface="Arial"/>
                <a:cs typeface="Arial"/>
              </a:rPr>
              <a:t>nature</a:t>
            </a:r>
            <a:r>
              <a:rPr sz="1800" spc="-25" dirty="0">
                <a:solidFill>
                  <a:srgbClr val="191918"/>
                </a:solidFill>
                <a:latin typeface="Arial"/>
                <a:cs typeface="Arial"/>
              </a:rPr>
              <a:t> </a:t>
            </a:r>
            <a:r>
              <a:rPr sz="1800" dirty="0">
                <a:solidFill>
                  <a:srgbClr val="191918"/>
                </a:solidFill>
                <a:latin typeface="Arial"/>
                <a:cs typeface="Arial"/>
              </a:rPr>
              <a:t>of</a:t>
            </a:r>
            <a:r>
              <a:rPr sz="1800" spc="-20" dirty="0">
                <a:solidFill>
                  <a:srgbClr val="191918"/>
                </a:solidFill>
                <a:latin typeface="Arial"/>
                <a:cs typeface="Arial"/>
              </a:rPr>
              <a:t> </a:t>
            </a:r>
            <a:r>
              <a:rPr sz="1800" dirty="0">
                <a:solidFill>
                  <a:srgbClr val="191918"/>
                </a:solidFill>
                <a:latin typeface="Arial"/>
                <a:cs typeface="Arial"/>
              </a:rPr>
              <a:t>training</a:t>
            </a:r>
            <a:r>
              <a:rPr sz="1800" spc="-25" dirty="0">
                <a:solidFill>
                  <a:srgbClr val="191918"/>
                </a:solidFill>
                <a:latin typeface="Arial"/>
                <a:cs typeface="Arial"/>
              </a:rPr>
              <a:t> </a:t>
            </a:r>
            <a:r>
              <a:rPr sz="1800" dirty="0">
                <a:solidFill>
                  <a:srgbClr val="191918"/>
                </a:solidFill>
                <a:latin typeface="Arial"/>
                <a:cs typeface="Arial"/>
              </a:rPr>
              <a:t>and</a:t>
            </a:r>
            <a:r>
              <a:rPr sz="1800" spc="-25" dirty="0">
                <a:solidFill>
                  <a:srgbClr val="191918"/>
                </a:solidFill>
                <a:latin typeface="Arial"/>
                <a:cs typeface="Arial"/>
              </a:rPr>
              <a:t> </a:t>
            </a:r>
            <a:r>
              <a:rPr sz="1800" dirty="0">
                <a:solidFill>
                  <a:srgbClr val="191918"/>
                </a:solidFill>
                <a:latin typeface="Arial"/>
                <a:cs typeface="Arial"/>
              </a:rPr>
              <a:t>wellness</a:t>
            </a:r>
            <a:r>
              <a:rPr sz="1800" spc="-20" dirty="0">
                <a:solidFill>
                  <a:srgbClr val="191918"/>
                </a:solidFill>
                <a:latin typeface="Arial"/>
                <a:cs typeface="Arial"/>
              </a:rPr>
              <a:t> </a:t>
            </a:r>
            <a:r>
              <a:rPr sz="1800" dirty="0">
                <a:solidFill>
                  <a:srgbClr val="191918"/>
                </a:solidFill>
                <a:latin typeface="Arial"/>
                <a:cs typeface="Arial"/>
              </a:rPr>
              <a:t>programming</a:t>
            </a:r>
            <a:r>
              <a:rPr sz="1800" spc="-25" dirty="0">
                <a:solidFill>
                  <a:srgbClr val="191918"/>
                </a:solidFill>
                <a:latin typeface="Arial"/>
                <a:cs typeface="Arial"/>
              </a:rPr>
              <a:t> </a:t>
            </a:r>
            <a:r>
              <a:rPr sz="1800" dirty="0">
                <a:solidFill>
                  <a:srgbClr val="191918"/>
                </a:solidFill>
                <a:latin typeface="Arial"/>
                <a:cs typeface="Arial"/>
              </a:rPr>
              <a:t>for</a:t>
            </a:r>
            <a:r>
              <a:rPr sz="1800" spc="-25" dirty="0">
                <a:solidFill>
                  <a:srgbClr val="191918"/>
                </a:solidFill>
                <a:latin typeface="Arial"/>
                <a:cs typeface="Arial"/>
              </a:rPr>
              <a:t> </a:t>
            </a:r>
            <a:r>
              <a:rPr sz="1800" dirty="0">
                <a:solidFill>
                  <a:srgbClr val="191918"/>
                </a:solidFill>
                <a:latin typeface="Arial"/>
                <a:cs typeface="Arial"/>
              </a:rPr>
              <a:t>all</a:t>
            </a:r>
            <a:r>
              <a:rPr sz="1800" spc="-20" dirty="0">
                <a:solidFill>
                  <a:srgbClr val="191918"/>
                </a:solidFill>
                <a:latin typeface="Arial"/>
                <a:cs typeface="Arial"/>
              </a:rPr>
              <a:t> </a:t>
            </a:r>
            <a:r>
              <a:rPr sz="1800" spc="-10" dirty="0">
                <a:solidFill>
                  <a:srgbClr val="191918"/>
                </a:solidFill>
                <a:latin typeface="Arial"/>
                <a:cs typeface="Arial"/>
              </a:rPr>
              <a:t>stakeholder 	groups</a:t>
            </a:r>
            <a:endParaRPr sz="1800" dirty="0">
              <a:latin typeface="Arial"/>
              <a:cs typeface="Arial"/>
            </a:endParaRPr>
          </a:p>
          <a:p>
            <a:pPr>
              <a:lnSpc>
                <a:spcPct val="100000"/>
              </a:lnSpc>
              <a:spcBef>
                <a:spcPts val="1750"/>
              </a:spcBef>
              <a:buFont typeface="Arial"/>
              <a:buChar char="•"/>
            </a:pPr>
            <a:endParaRPr sz="1800" dirty="0">
              <a:latin typeface="Arial"/>
              <a:cs typeface="Arial"/>
            </a:endParaRPr>
          </a:p>
          <a:p>
            <a:pPr marL="171450" indent="-158750">
              <a:lnSpc>
                <a:spcPct val="100000"/>
              </a:lnSpc>
              <a:buClr>
                <a:srgbClr val="3EA11B"/>
              </a:buClr>
              <a:buChar char="•"/>
              <a:tabLst>
                <a:tab pos="171450" algn="l"/>
              </a:tabLst>
            </a:pPr>
            <a:r>
              <a:rPr sz="1800" dirty="0">
                <a:solidFill>
                  <a:srgbClr val="191918"/>
                </a:solidFill>
                <a:latin typeface="Arial"/>
                <a:cs typeface="Arial"/>
              </a:rPr>
              <a:t>Importance</a:t>
            </a:r>
            <a:r>
              <a:rPr sz="1800" spc="-30" dirty="0">
                <a:solidFill>
                  <a:srgbClr val="191918"/>
                </a:solidFill>
                <a:latin typeface="Arial"/>
                <a:cs typeface="Arial"/>
              </a:rPr>
              <a:t> </a:t>
            </a:r>
            <a:r>
              <a:rPr sz="1800" dirty="0">
                <a:solidFill>
                  <a:srgbClr val="191918"/>
                </a:solidFill>
                <a:latin typeface="Arial"/>
                <a:cs typeface="Arial"/>
              </a:rPr>
              <a:t>of</a:t>
            </a:r>
            <a:r>
              <a:rPr sz="1800" spc="-15" dirty="0">
                <a:solidFill>
                  <a:srgbClr val="191918"/>
                </a:solidFill>
                <a:latin typeface="Arial"/>
                <a:cs typeface="Arial"/>
              </a:rPr>
              <a:t> </a:t>
            </a:r>
            <a:r>
              <a:rPr sz="1800" dirty="0">
                <a:solidFill>
                  <a:srgbClr val="191918"/>
                </a:solidFill>
                <a:latin typeface="Arial"/>
                <a:cs typeface="Arial"/>
              </a:rPr>
              <a:t>strong</a:t>
            </a:r>
            <a:r>
              <a:rPr sz="1800" spc="-20" dirty="0">
                <a:solidFill>
                  <a:srgbClr val="191918"/>
                </a:solidFill>
                <a:latin typeface="Arial"/>
                <a:cs typeface="Arial"/>
              </a:rPr>
              <a:t> </a:t>
            </a:r>
            <a:r>
              <a:rPr sz="1800" dirty="0">
                <a:solidFill>
                  <a:srgbClr val="191918"/>
                </a:solidFill>
                <a:latin typeface="Arial"/>
                <a:cs typeface="Arial"/>
              </a:rPr>
              <a:t>partnerships</a:t>
            </a:r>
            <a:r>
              <a:rPr sz="1800" spc="-15" dirty="0">
                <a:solidFill>
                  <a:srgbClr val="191918"/>
                </a:solidFill>
                <a:latin typeface="Arial"/>
                <a:cs typeface="Arial"/>
              </a:rPr>
              <a:t> </a:t>
            </a:r>
            <a:r>
              <a:rPr sz="1800" dirty="0">
                <a:solidFill>
                  <a:srgbClr val="191918"/>
                </a:solidFill>
                <a:latin typeface="Arial"/>
                <a:cs typeface="Arial"/>
              </a:rPr>
              <a:t>with</a:t>
            </a:r>
            <a:r>
              <a:rPr sz="1800" spc="-20" dirty="0">
                <a:solidFill>
                  <a:srgbClr val="191918"/>
                </a:solidFill>
                <a:latin typeface="Arial"/>
                <a:cs typeface="Arial"/>
              </a:rPr>
              <a:t> </a:t>
            </a:r>
            <a:r>
              <a:rPr sz="1800" dirty="0">
                <a:solidFill>
                  <a:srgbClr val="191918"/>
                </a:solidFill>
                <a:latin typeface="Arial"/>
                <a:cs typeface="Arial"/>
              </a:rPr>
              <a:t>community</a:t>
            </a:r>
            <a:r>
              <a:rPr sz="1800" spc="-15" dirty="0">
                <a:solidFill>
                  <a:srgbClr val="191918"/>
                </a:solidFill>
                <a:latin typeface="Arial"/>
                <a:cs typeface="Arial"/>
              </a:rPr>
              <a:t> </a:t>
            </a:r>
            <a:r>
              <a:rPr sz="1800" dirty="0">
                <a:solidFill>
                  <a:srgbClr val="191918"/>
                </a:solidFill>
                <a:latin typeface="Arial"/>
                <a:cs typeface="Arial"/>
              </a:rPr>
              <a:t>&amp;</a:t>
            </a:r>
            <a:r>
              <a:rPr sz="1800" spc="-20" dirty="0">
                <a:solidFill>
                  <a:srgbClr val="191918"/>
                </a:solidFill>
                <a:latin typeface="Arial"/>
                <a:cs typeface="Arial"/>
              </a:rPr>
              <a:t> </a:t>
            </a:r>
            <a:r>
              <a:rPr sz="1800" dirty="0">
                <a:solidFill>
                  <a:srgbClr val="191918"/>
                </a:solidFill>
                <a:latin typeface="Arial"/>
                <a:cs typeface="Arial"/>
              </a:rPr>
              <a:t>law</a:t>
            </a:r>
            <a:r>
              <a:rPr sz="1800" spc="-15" dirty="0">
                <a:solidFill>
                  <a:srgbClr val="191918"/>
                </a:solidFill>
                <a:latin typeface="Arial"/>
                <a:cs typeface="Arial"/>
              </a:rPr>
              <a:t> </a:t>
            </a:r>
            <a:r>
              <a:rPr sz="1800" spc="-10" dirty="0">
                <a:solidFill>
                  <a:srgbClr val="191918"/>
                </a:solidFill>
                <a:latin typeface="Arial"/>
                <a:cs typeface="Arial"/>
              </a:rPr>
              <a:t>enforcement</a:t>
            </a:r>
            <a:endParaRPr sz="1800" dirty="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065663" y="98897"/>
            <a:ext cx="2041137" cy="542633"/>
          </a:xfrm>
          <a:prstGeom prst="rect">
            <a:avLst/>
          </a:prstGeom>
        </p:spPr>
      </p:pic>
      <p:sp>
        <p:nvSpPr>
          <p:cNvPr id="3" name="object 3"/>
          <p:cNvSpPr/>
          <p:nvPr/>
        </p:nvSpPr>
        <p:spPr>
          <a:xfrm>
            <a:off x="897118" y="1752595"/>
            <a:ext cx="1172845" cy="0"/>
          </a:xfrm>
          <a:custGeom>
            <a:avLst/>
            <a:gdLst/>
            <a:ahLst/>
            <a:cxnLst/>
            <a:rect l="l" t="t" r="r" b="b"/>
            <a:pathLst>
              <a:path w="1172845">
                <a:moveTo>
                  <a:pt x="0" y="0"/>
                </a:moveTo>
                <a:lnTo>
                  <a:pt x="1172306" y="0"/>
                </a:lnTo>
              </a:path>
            </a:pathLst>
          </a:custGeom>
          <a:ln w="79349">
            <a:solidFill>
              <a:srgbClr val="3EA11B"/>
            </a:solidFill>
          </a:ln>
        </p:spPr>
        <p:txBody>
          <a:bodyPr wrap="square" lIns="0" tIns="0" rIns="0" bIns="0" rtlCol="0"/>
          <a:lstStyle/>
          <a:p>
            <a:endParaRPr dirty="0"/>
          </a:p>
        </p:txBody>
      </p:sp>
      <p:sp>
        <p:nvSpPr>
          <p:cNvPr id="4" name="object 4" descr="$PPTXTitle"/>
          <p:cNvSpPr txBox="1">
            <a:spLocks noGrp="1"/>
          </p:cNvSpPr>
          <p:nvPr>
            <p:ph type="title"/>
          </p:nvPr>
        </p:nvSpPr>
        <p:spPr>
          <a:prstGeom prst="rect">
            <a:avLst/>
          </a:prstGeom>
        </p:spPr>
        <p:txBody>
          <a:bodyPr vert="horz" wrap="square" lIns="0" tIns="523406" rIns="0" bIns="0" rtlCol="0">
            <a:spAutoFit/>
          </a:bodyPr>
          <a:lstStyle/>
          <a:p>
            <a:pPr marL="608330">
              <a:lnSpc>
                <a:spcPct val="100000"/>
              </a:lnSpc>
              <a:spcBef>
                <a:spcPts val="1825"/>
              </a:spcBef>
            </a:pPr>
            <a:r>
              <a:rPr spc="-10" dirty="0"/>
              <a:t>STRATEGIES</a:t>
            </a:r>
          </a:p>
          <a:p>
            <a:pPr marL="593725">
              <a:lnSpc>
                <a:spcPct val="100000"/>
              </a:lnSpc>
              <a:spcBef>
                <a:spcPts val="780"/>
              </a:spcBef>
            </a:pPr>
            <a:r>
              <a:rPr sz="1800" b="0" i="1" dirty="0">
                <a:latin typeface="Arial"/>
                <a:cs typeface="Arial"/>
              </a:rPr>
              <a:t>For</a:t>
            </a:r>
            <a:r>
              <a:rPr sz="1800" b="0" i="1" spc="-15" dirty="0">
                <a:latin typeface="Arial"/>
                <a:cs typeface="Arial"/>
              </a:rPr>
              <a:t> </a:t>
            </a:r>
            <a:r>
              <a:rPr sz="1800" b="0" i="1" dirty="0">
                <a:latin typeface="Arial"/>
                <a:cs typeface="Arial"/>
              </a:rPr>
              <a:t>Success</a:t>
            </a:r>
            <a:r>
              <a:rPr sz="1800" b="0" i="1" spc="-15" dirty="0">
                <a:latin typeface="Arial"/>
                <a:cs typeface="Arial"/>
              </a:rPr>
              <a:t> </a:t>
            </a:r>
            <a:r>
              <a:rPr sz="1800" b="0" i="1" dirty="0">
                <a:latin typeface="Arial"/>
                <a:cs typeface="Arial"/>
              </a:rPr>
              <a:t>and</a:t>
            </a:r>
            <a:r>
              <a:rPr sz="1800" b="0" i="1" spc="-15" dirty="0">
                <a:latin typeface="Arial"/>
                <a:cs typeface="Arial"/>
              </a:rPr>
              <a:t> </a:t>
            </a:r>
            <a:r>
              <a:rPr sz="1800" b="0" i="1" dirty="0">
                <a:latin typeface="Arial"/>
                <a:cs typeface="Arial"/>
              </a:rPr>
              <a:t>Effective</a:t>
            </a:r>
            <a:r>
              <a:rPr sz="1800" b="0" i="1" spc="-15" dirty="0">
                <a:latin typeface="Arial"/>
                <a:cs typeface="Arial"/>
              </a:rPr>
              <a:t> </a:t>
            </a:r>
            <a:r>
              <a:rPr sz="1800" b="0" i="1" dirty="0">
                <a:latin typeface="Arial"/>
                <a:cs typeface="Arial"/>
              </a:rPr>
              <a:t>Risk</a:t>
            </a:r>
            <a:r>
              <a:rPr sz="1800" b="0" i="1" spc="-15" dirty="0">
                <a:latin typeface="Arial"/>
                <a:cs typeface="Arial"/>
              </a:rPr>
              <a:t> </a:t>
            </a:r>
            <a:r>
              <a:rPr sz="1800" b="0" i="1" spc="-10" dirty="0">
                <a:latin typeface="Arial"/>
                <a:cs typeface="Arial"/>
              </a:rPr>
              <a:t>Management</a:t>
            </a:r>
            <a:endParaRPr sz="1800" dirty="0">
              <a:latin typeface="Arial"/>
              <a:cs typeface="Arial"/>
            </a:endParaRPr>
          </a:p>
        </p:txBody>
      </p:sp>
      <p:sp>
        <p:nvSpPr>
          <p:cNvPr id="5" name="object 5"/>
          <p:cNvSpPr txBox="1"/>
          <p:nvPr/>
        </p:nvSpPr>
        <p:spPr>
          <a:xfrm>
            <a:off x="884419" y="3177507"/>
            <a:ext cx="2134870" cy="1623695"/>
          </a:xfrm>
          <a:prstGeom prst="rect">
            <a:avLst/>
          </a:prstGeom>
        </p:spPr>
        <p:txBody>
          <a:bodyPr vert="horz" wrap="square" lIns="0" tIns="12700" rIns="0" bIns="0" rtlCol="0">
            <a:spAutoFit/>
          </a:bodyPr>
          <a:lstStyle/>
          <a:p>
            <a:pPr marL="12700" marR="152400">
              <a:lnSpc>
                <a:spcPct val="100000"/>
              </a:lnSpc>
              <a:spcBef>
                <a:spcPts val="100"/>
              </a:spcBef>
            </a:pPr>
            <a:r>
              <a:rPr sz="2400" b="1" spc="-10" dirty="0">
                <a:solidFill>
                  <a:srgbClr val="2278A7"/>
                </a:solidFill>
                <a:latin typeface="Arial"/>
                <a:cs typeface="Arial"/>
              </a:rPr>
              <a:t>INVOLVED LEADERSHIP</a:t>
            </a:r>
            <a:endParaRPr sz="2400" dirty="0">
              <a:latin typeface="Arial"/>
              <a:cs typeface="Arial"/>
            </a:endParaRPr>
          </a:p>
          <a:p>
            <a:pPr marL="12700">
              <a:lnSpc>
                <a:spcPts val="2070"/>
              </a:lnSpc>
            </a:pPr>
            <a:r>
              <a:rPr sz="1800" dirty="0">
                <a:solidFill>
                  <a:srgbClr val="191918"/>
                </a:solidFill>
                <a:latin typeface="Arial"/>
                <a:cs typeface="Arial"/>
              </a:rPr>
              <a:t>Senior</a:t>
            </a:r>
            <a:r>
              <a:rPr sz="1800" spc="-15" dirty="0">
                <a:solidFill>
                  <a:srgbClr val="191918"/>
                </a:solidFill>
                <a:latin typeface="Arial"/>
                <a:cs typeface="Arial"/>
              </a:rPr>
              <a:t> </a:t>
            </a:r>
            <a:r>
              <a:rPr sz="1800" spc="-10" dirty="0">
                <a:solidFill>
                  <a:srgbClr val="191918"/>
                </a:solidFill>
                <a:latin typeface="Arial"/>
                <a:cs typeface="Arial"/>
              </a:rPr>
              <a:t>leadership</a:t>
            </a:r>
            <a:endParaRPr sz="1800" dirty="0">
              <a:latin typeface="Arial"/>
              <a:cs typeface="Arial"/>
            </a:endParaRPr>
          </a:p>
          <a:p>
            <a:pPr marL="12700" marR="5080">
              <a:lnSpc>
                <a:spcPct val="110000"/>
              </a:lnSpc>
            </a:pPr>
            <a:r>
              <a:rPr sz="1800" dirty="0">
                <a:solidFill>
                  <a:srgbClr val="191918"/>
                </a:solidFill>
                <a:latin typeface="Arial"/>
                <a:cs typeface="Arial"/>
              </a:rPr>
              <a:t>and</a:t>
            </a:r>
            <a:r>
              <a:rPr sz="1800" spc="-20" dirty="0">
                <a:solidFill>
                  <a:srgbClr val="191918"/>
                </a:solidFill>
                <a:latin typeface="Arial"/>
                <a:cs typeface="Arial"/>
              </a:rPr>
              <a:t> </a:t>
            </a:r>
            <a:r>
              <a:rPr sz="1800" dirty="0">
                <a:solidFill>
                  <a:srgbClr val="191918"/>
                </a:solidFill>
                <a:latin typeface="Arial"/>
                <a:cs typeface="Arial"/>
              </a:rPr>
              <a:t>board</a:t>
            </a:r>
            <a:r>
              <a:rPr sz="1800" spc="-20" dirty="0">
                <a:solidFill>
                  <a:srgbClr val="191918"/>
                </a:solidFill>
                <a:latin typeface="Arial"/>
                <a:cs typeface="Arial"/>
              </a:rPr>
              <a:t> </a:t>
            </a:r>
            <a:r>
              <a:rPr sz="1800" spc="-10" dirty="0">
                <a:solidFill>
                  <a:srgbClr val="191918"/>
                </a:solidFill>
                <a:latin typeface="Arial"/>
                <a:cs typeface="Arial"/>
              </a:rPr>
              <a:t>members </a:t>
            </a:r>
            <a:r>
              <a:rPr sz="1800" dirty="0">
                <a:solidFill>
                  <a:srgbClr val="191918"/>
                </a:solidFill>
                <a:latin typeface="Arial"/>
                <a:cs typeface="Arial"/>
              </a:rPr>
              <a:t>are</a:t>
            </a:r>
            <a:r>
              <a:rPr sz="1800" spc="-20" dirty="0">
                <a:solidFill>
                  <a:srgbClr val="191918"/>
                </a:solidFill>
                <a:latin typeface="Arial"/>
                <a:cs typeface="Arial"/>
              </a:rPr>
              <a:t> </a:t>
            </a:r>
            <a:r>
              <a:rPr sz="1800" dirty="0">
                <a:solidFill>
                  <a:srgbClr val="191918"/>
                </a:solidFill>
                <a:latin typeface="Arial"/>
                <a:cs typeface="Arial"/>
              </a:rPr>
              <a:t>actively</a:t>
            </a:r>
            <a:r>
              <a:rPr sz="1800" spc="-10" dirty="0">
                <a:solidFill>
                  <a:srgbClr val="191918"/>
                </a:solidFill>
                <a:latin typeface="Arial"/>
                <a:cs typeface="Arial"/>
              </a:rPr>
              <a:t> engaged</a:t>
            </a:r>
            <a:endParaRPr sz="1800" dirty="0">
              <a:latin typeface="Arial"/>
              <a:cs typeface="Arial"/>
            </a:endParaRPr>
          </a:p>
        </p:txBody>
      </p:sp>
      <p:sp>
        <p:nvSpPr>
          <p:cNvPr id="6" name="object 6"/>
          <p:cNvSpPr txBox="1"/>
          <p:nvPr/>
        </p:nvSpPr>
        <p:spPr>
          <a:xfrm>
            <a:off x="4698380" y="3177091"/>
            <a:ext cx="2325370" cy="1925320"/>
          </a:xfrm>
          <a:prstGeom prst="rect">
            <a:avLst/>
          </a:prstGeom>
        </p:spPr>
        <p:txBody>
          <a:bodyPr vert="horz" wrap="square" lIns="0" tIns="12700" rIns="0" bIns="0" rtlCol="0">
            <a:spAutoFit/>
          </a:bodyPr>
          <a:lstStyle/>
          <a:p>
            <a:pPr marL="12700" marR="528955">
              <a:lnSpc>
                <a:spcPct val="100000"/>
              </a:lnSpc>
              <a:spcBef>
                <a:spcPts val="100"/>
              </a:spcBef>
            </a:pPr>
            <a:r>
              <a:rPr sz="2400" b="1" dirty="0">
                <a:solidFill>
                  <a:srgbClr val="2278A7"/>
                </a:solidFill>
                <a:latin typeface="Arial"/>
                <a:cs typeface="Arial"/>
              </a:rPr>
              <a:t>TRAINING</a:t>
            </a:r>
            <a:r>
              <a:rPr sz="2400" b="1" spc="-165" dirty="0">
                <a:solidFill>
                  <a:srgbClr val="2278A7"/>
                </a:solidFill>
                <a:latin typeface="Arial"/>
                <a:cs typeface="Arial"/>
              </a:rPr>
              <a:t> </a:t>
            </a:r>
            <a:r>
              <a:rPr sz="2400" b="1" spc="-50" dirty="0">
                <a:solidFill>
                  <a:srgbClr val="2278A7"/>
                </a:solidFill>
                <a:latin typeface="Arial"/>
                <a:cs typeface="Arial"/>
              </a:rPr>
              <a:t>&amp; </a:t>
            </a:r>
            <a:r>
              <a:rPr sz="2400" b="1" spc="-10" dirty="0">
                <a:solidFill>
                  <a:srgbClr val="2278A7"/>
                </a:solidFill>
                <a:latin typeface="Arial"/>
                <a:cs typeface="Arial"/>
              </a:rPr>
              <a:t>NETWORKS</a:t>
            </a:r>
            <a:endParaRPr sz="2400" dirty="0">
              <a:latin typeface="Arial"/>
              <a:cs typeface="Arial"/>
            </a:endParaRPr>
          </a:p>
          <a:p>
            <a:pPr marL="12700">
              <a:lnSpc>
                <a:spcPts val="2070"/>
              </a:lnSpc>
            </a:pPr>
            <a:r>
              <a:rPr sz="1800" dirty="0">
                <a:solidFill>
                  <a:srgbClr val="191918"/>
                </a:solidFill>
                <a:latin typeface="Arial"/>
                <a:cs typeface="Arial"/>
              </a:rPr>
              <a:t>Invest</a:t>
            </a:r>
            <a:r>
              <a:rPr sz="1800" spc="-30" dirty="0">
                <a:solidFill>
                  <a:srgbClr val="191918"/>
                </a:solidFill>
                <a:latin typeface="Arial"/>
                <a:cs typeface="Arial"/>
              </a:rPr>
              <a:t> </a:t>
            </a:r>
            <a:r>
              <a:rPr sz="1800" dirty="0">
                <a:solidFill>
                  <a:srgbClr val="191918"/>
                </a:solidFill>
                <a:latin typeface="Arial"/>
                <a:cs typeface="Arial"/>
              </a:rPr>
              <a:t>in</a:t>
            </a:r>
            <a:r>
              <a:rPr sz="1800" spc="-25" dirty="0">
                <a:solidFill>
                  <a:srgbClr val="191918"/>
                </a:solidFill>
                <a:latin typeface="Arial"/>
                <a:cs typeface="Arial"/>
              </a:rPr>
              <a:t> </a:t>
            </a:r>
            <a:r>
              <a:rPr sz="1800" dirty="0">
                <a:solidFill>
                  <a:srgbClr val="191918"/>
                </a:solidFill>
                <a:latin typeface="Arial"/>
                <a:cs typeface="Arial"/>
              </a:rPr>
              <a:t>training</a:t>
            </a:r>
            <a:r>
              <a:rPr sz="1800" spc="-25" dirty="0">
                <a:solidFill>
                  <a:srgbClr val="191918"/>
                </a:solidFill>
                <a:latin typeface="Arial"/>
                <a:cs typeface="Arial"/>
              </a:rPr>
              <a:t> and</a:t>
            </a:r>
            <a:endParaRPr sz="1800" dirty="0">
              <a:latin typeface="Arial"/>
              <a:cs typeface="Arial"/>
            </a:endParaRPr>
          </a:p>
          <a:p>
            <a:pPr marL="12700" marR="5080">
              <a:lnSpc>
                <a:spcPct val="110000"/>
              </a:lnSpc>
            </a:pPr>
            <a:r>
              <a:rPr sz="1800" dirty="0">
                <a:solidFill>
                  <a:srgbClr val="191918"/>
                </a:solidFill>
                <a:latin typeface="Arial"/>
                <a:cs typeface="Arial"/>
              </a:rPr>
              <a:t>technical</a:t>
            </a:r>
            <a:r>
              <a:rPr sz="1800" spc="-45" dirty="0">
                <a:solidFill>
                  <a:srgbClr val="191918"/>
                </a:solidFill>
                <a:latin typeface="Arial"/>
                <a:cs typeface="Arial"/>
              </a:rPr>
              <a:t> </a:t>
            </a:r>
            <a:r>
              <a:rPr sz="1800" spc="-10" dirty="0">
                <a:solidFill>
                  <a:srgbClr val="191918"/>
                </a:solidFill>
                <a:latin typeface="Arial"/>
                <a:cs typeface="Arial"/>
              </a:rPr>
              <a:t>assistance </a:t>
            </a:r>
            <a:r>
              <a:rPr sz="1800" dirty="0">
                <a:solidFill>
                  <a:srgbClr val="191918"/>
                </a:solidFill>
                <a:latin typeface="Arial"/>
                <a:cs typeface="Arial"/>
              </a:rPr>
              <a:t>opportunities</a:t>
            </a:r>
            <a:r>
              <a:rPr sz="1800" spc="-20" dirty="0">
                <a:solidFill>
                  <a:srgbClr val="191918"/>
                </a:solidFill>
                <a:latin typeface="Arial"/>
                <a:cs typeface="Arial"/>
              </a:rPr>
              <a:t> </a:t>
            </a:r>
            <a:r>
              <a:rPr sz="1800" dirty="0">
                <a:solidFill>
                  <a:srgbClr val="191918"/>
                </a:solidFill>
                <a:latin typeface="Arial"/>
                <a:cs typeface="Arial"/>
              </a:rPr>
              <a:t>and</a:t>
            </a:r>
            <a:r>
              <a:rPr sz="1800" spc="-10" dirty="0">
                <a:solidFill>
                  <a:srgbClr val="191918"/>
                </a:solidFill>
                <a:latin typeface="Arial"/>
                <a:cs typeface="Arial"/>
              </a:rPr>
              <a:t> build </a:t>
            </a:r>
            <a:r>
              <a:rPr sz="1800" dirty="0">
                <a:solidFill>
                  <a:srgbClr val="191918"/>
                </a:solidFill>
                <a:latin typeface="Arial"/>
                <a:cs typeface="Arial"/>
              </a:rPr>
              <a:t>a</a:t>
            </a:r>
            <a:r>
              <a:rPr sz="1800" spc="-5" dirty="0">
                <a:solidFill>
                  <a:srgbClr val="191918"/>
                </a:solidFill>
                <a:latin typeface="Arial"/>
                <a:cs typeface="Arial"/>
              </a:rPr>
              <a:t> </a:t>
            </a:r>
            <a:r>
              <a:rPr sz="1800" dirty="0">
                <a:solidFill>
                  <a:srgbClr val="191918"/>
                </a:solidFill>
                <a:latin typeface="Arial"/>
                <a:cs typeface="Arial"/>
              </a:rPr>
              <a:t>practitioner</a:t>
            </a:r>
            <a:r>
              <a:rPr sz="1800" spc="-5" dirty="0">
                <a:solidFill>
                  <a:srgbClr val="191918"/>
                </a:solidFill>
                <a:latin typeface="Arial"/>
                <a:cs typeface="Arial"/>
              </a:rPr>
              <a:t> </a:t>
            </a:r>
            <a:r>
              <a:rPr sz="1800" spc="-10" dirty="0">
                <a:solidFill>
                  <a:srgbClr val="191918"/>
                </a:solidFill>
                <a:latin typeface="Arial"/>
                <a:cs typeface="Arial"/>
              </a:rPr>
              <a:t>network</a:t>
            </a:r>
            <a:endParaRPr sz="1800" dirty="0">
              <a:latin typeface="Arial"/>
              <a:cs typeface="Arial"/>
            </a:endParaRPr>
          </a:p>
        </p:txBody>
      </p:sp>
      <p:sp>
        <p:nvSpPr>
          <p:cNvPr id="7" name="object 7"/>
          <p:cNvSpPr txBox="1"/>
          <p:nvPr/>
        </p:nvSpPr>
        <p:spPr>
          <a:xfrm>
            <a:off x="8512340" y="3177091"/>
            <a:ext cx="2522855" cy="3132455"/>
          </a:xfrm>
          <a:prstGeom prst="rect">
            <a:avLst/>
          </a:prstGeom>
        </p:spPr>
        <p:txBody>
          <a:bodyPr vert="horz" wrap="square" lIns="0" tIns="12700" rIns="0" bIns="0" rtlCol="0">
            <a:spAutoFit/>
          </a:bodyPr>
          <a:lstStyle/>
          <a:p>
            <a:pPr marL="12700" marR="5080">
              <a:lnSpc>
                <a:spcPct val="100000"/>
              </a:lnSpc>
              <a:spcBef>
                <a:spcPts val="100"/>
              </a:spcBef>
            </a:pPr>
            <a:r>
              <a:rPr sz="2400" b="1" spc="-10" dirty="0">
                <a:solidFill>
                  <a:srgbClr val="2278A7"/>
                </a:solidFill>
                <a:latin typeface="Arial"/>
                <a:cs typeface="Arial"/>
              </a:rPr>
              <a:t>CONSULT </a:t>
            </a:r>
            <a:r>
              <a:rPr sz="2400" b="1" spc="-30" dirty="0">
                <a:solidFill>
                  <a:srgbClr val="2278A7"/>
                </a:solidFill>
                <a:latin typeface="Arial"/>
                <a:cs typeface="Arial"/>
              </a:rPr>
              <a:t>STAKEHOLDERS</a:t>
            </a:r>
            <a:endParaRPr sz="2400" dirty="0">
              <a:latin typeface="Arial"/>
              <a:cs typeface="Arial"/>
            </a:endParaRPr>
          </a:p>
          <a:p>
            <a:pPr marL="12700">
              <a:lnSpc>
                <a:spcPts val="2070"/>
              </a:lnSpc>
            </a:pPr>
            <a:r>
              <a:rPr sz="1800" dirty="0">
                <a:solidFill>
                  <a:srgbClr val="191918"/>
                </a:solidFill>
                <a:latin typeface="Arial"/>
                <a:cs typeface="Arial"/>
              </a:rPr>
              <a:t>Understand</a:t>
            </a:r>
            <a:r>
              <a:rPr sz="1800" spc="-50" dirty="0">
                <a:solidFill>
                  <a:srgbClr val="191918"/>
                </a:solidFill>
                <a:latin typeface="Arial"/>
                <a:cs typeface="Arial"/>
              </a:rPr>
              <a:t> </a:t>
            </a:r>
            <a:r>
              <a:rPr sz="1800" spc="-25" dirty="0">
                <a:solidFill>
                  <a:srgbClr val="191918"/>
                </a:solidFill>
                <a:latin typeface="Arial"/>
                <a:cs typeface="Arial"/>
              </a:rPr>
              <a:t>the</a:t>
            </a:r>
            <a:endParaRPr sz="1800" dirty="0">
              <a:latin typeface="Arial"/>
              <a:cs typeface="Arial"/>
            </a:endParaRPr>
          </a:p>
          <a:p>
            <a:pPr marL="12700" marR="66675">
              <a:lnSpc>
                <a:spcPct val="110000"/>
              </a:lnSpc>
            </a:pPr>
            <a:r>
              <a:rPr sz="1800" dirty="0">
                <a:solidFill>
                  <a:srgbClr val="191918"/>
                </a:solidFill>
                <a:latin typeface="Arial"/>
                <a:cs typeface="Arial"/>
              </a:rPr>
              <a:t>concerns</a:t>
            </a:r>
            <a:r>
              <a:rPr sz="1800" spc="-25" dirty="0">
                <a:solidFill>
                  <a:srgbClr val="191918"/>
                </a:solidFill>
                <a:latin typeface="Arial"/>
                <a:cs typeface="Arial"/>
              </a:rPr>
              <a:t> </a:t>
            </a:r>
            <a:r>
              <a:rPr sz="1800" dirty="0">
                <a:solidFill>
                  <a:srgbClr val="191918"/>
                </a:solidFill>
                <a:latin typeface="Arial"/>
                <a:cs typeface="Arial"/>
              </a:rPr>
              <a:t>of</a:t>
            </a:r>
            <a:r>
              <a:rPr sz="1800" spc="-105" dirty="0">
                <a:solidFill>
                  <a:srgbClr val="191918"/>
                </a:solidFill>
                <a:latin typeface="Arial"/>
                <a:cs typeface="Arial"/>
              </a:rPr>
              <a:t> </a:t>
            </a:r>
            <a:r>
              <a:rPr sz="1800" dirty="0">
                <a:solidFill>
                  <a:srgbClr val="191918"/>
                </a:solidFill>
                <a:latin typeface="Arial"/>
                <a:cs typeface="Arial"/>
              </a:rPr>
              <a:t>ALL</a:t>
            </a:r>
            <a:r>
              <a:rPr sz="1800" spc="-75" dirty="0">
                <a:solidFill>
                  <a:srgbClr val="191918"/>
                </a:solidFill>
                <a:latin typeface="Arial"/>
                <a:cs typeface="Arial"/>
              </a:rPr>
              <a:t> </a:t>
            </a:r>
            <a:r>
              <a:rPr sz="1800" dirty="0">
                <a:solidFill>
                  <a:srgbClr val="191918"/>
                </a:solidFill>
                <a:latin typeface="Arial"/>
                <a:cs typeface="Arial"/>
              </a:rPr>
              <a:t>of</a:t>
            </a:r>
            <a:r>
              <a:rPr sz="1800" spc="-10" dirty="0">
                <a:solidFill>
                  <a:srgbClr val="191918"/>
                </a:solidFill>
                <a:latin typeface="Arial"/>
                <a:cs typeface="Arial"/>
              </a:rPr>
              <a:t> </a:t>
            </a:r>
            <a:r>
              <a:rPr sz="1800" spc="-20" dirty="0">
                <a:solidFill>
                  <a:srgbClr val="191918"/>
                </a:solidFill>
                <a:latin typeface="Arial"/>
                <a:cs typeface="Arial"/>
              </a:rPr>
              <a:t>your </a:t>
            </a:r>
            <a:r>
              <a:rPr sz="1800" dirty="0">
                <a:solidFill>
                  <a:srgbClr val="191918"/>
                </a:solidFill>
                <a:latin typeface="Arial"/>
                <a:cs typeface="Arial"/>
              </a:rPr>
              <a:t>constituent</a:t>
            </a:r>
            <a:r>
              <a:rPr sz="1800" spc="-55" dirty="0">
                <a:solidFill>
                  <a:srgbClr val="191918"/>
                </a:solidFill>
                <a:latin typeface="Arial"/>
                <a:cs typeface="Arial"/>
              </a:rPr>
              <a:t> </a:t>
            </a:r>
            <a:r>
              <a:rPr sz="1800" spc="-25" dirty="0">
                <a:solidFill>
                  <a:srgbClr val="191918"/>
                </a:solidFill>
                <a:latin typeface="Arial"/>
                <a:cs typeface="Arial"/>
              </a:rPr>
              <a:t>and </a:t>
            </a:r>
            <a:r>
              <a:rPr sz="1800" dirty="0">
                <a:solidFill>
                  <a:srgbClr val="191918"/>
                </a:solidFill>
                <a:latin typeface="Arial"/>
                <a:cs typeface="Arial"/>
              </a:rPr>
              <a:t>stakeholder</a:t>
            </a:r>
            <a:r>
              <a:rPr sz="1800" spc="-5" dirty="0">
                <a:solidFill>
                  <a:srgbClr val="191918"/>
                </a:solidFill>
                <a:latin typeface="Arial"/>
                <a:cs typeface="Arial"/>
              </a:rPr>
              <a:t> </a:t>
            </a:r>
            <a:r>
              <a:rPr sz="1800" dirty="0">
                <a:solidFill>
                  <a:srgbClr val="191918"/>
                </a:solidFill>
                <a:latin typeface="Arial"/>
                <a:cs typeface="Arial"/>
              </a:rPr>
              <a:t>groups</a:t>
            </a:r>
            <a:r>
              <a:rPr sz="1800" spc="-5" dirty="0">
                <a:solidFill>
                  <a:srgbClr val="191918"/>
                </a:solidFill>
                <a:latin typeface="Arial"/>
                <a:cs typeface="Arial"/>
              </a:rPr>
              <a:t> </a:t>
            </a:r>
            <a:r>
              <a:rPr sz="1800" spc="-50" dirty="0">
                <a:solidFill>
                  <a:srgbClr val="191918"/>
                </a:solidFill>
                <a:latin typeface="Arial"/>
                <a:cs typeface="Arial"/>
              </a:rPr>
              <a:t>– </a:t>
            </a:r>
            <a:r>
              <a:rPr sz="1800" spc="-10" dirty="0">
                <a:solidFill>
                  <a:srgbClr val="191918"/>
                </a:solidFill>
                <a:latin typeface="Arial"/>
                <a:cs typeface="Arial"/>
              </a:rPr>
              <a:t>Expectations, </a:t>
            </a:r>
            <a:r>
              <a:rPr sz="1800" dirty="0">
                <a:solidFill>
                  <a:srgbClr val="191918"/>
                </a:solidFill>
                <a:latin typeface="Arial"/>
                <a:cs typeface="Arial"/>
              </a:rPr>
              <a:t>Limitations,</a:t>
            </a:r>
            <a:r>
              <a:rPr sz="1800" spc="-40" dirty="0">
                <a:solidFill>
                  <a:srgbClr val="191918"/>
                </a:solidFill>
                <a:latin typeface="Arial"/>
                <a:cs typeface="Arial"/>
              </a:rPr>
              <a:t> </a:t>
            </a:r>
            <a:r>
              <a:rPr sz="1800" dirty="0">
                <a:solidFill>
                  <a:srgbClr val="191918"/>
                </a:solidFill>
                <a:latin typeface="Arial"/>
                <a:cs typeface="Arial"/>
              </a:rPr>
              <a:t>Pain</a:t>
            </a:r>
            <a:r>
              <a:rPr sz="1800" spc="-40" dirty="0">
                <a:solidFill>
                  <a:srgbClr val="191918"/>
                </a:solidFill>
                <a:latin typeface="Arial"/>
                <a:cs typeface="Arial"/>
              </a:rPr>
              <a:t> </a:t>
            </a:r>
            <a:r>
              <a:rPr sz="1800" spc="-10" dirty="0">
                <a:solidFill>
                  <a:srgbClr val="191918"/>
                </a:solidFill>
                <a:latin typeface="Arial"/>
                <a:cs typeface="Arial"/>
              </a:rPr>
              <a:t>Points, </a:t>
            </a:r>
            <a:r>
              <a:rPr sz="1800" dirty="0">
                <a:solidFill>
                  <a:srgbClr val="191918"/>
                </a:solidFill>
                <a:latin typeface="Arial"/>
                <a:cs typeface="Arial"/>
              </a:rPr>
              <a:t>and</a:t>
            </a:r>
            <a:r>
              <a:rPr sz="1800" spc="-25" dirty="0">
                <a:solidFill>
                  <a:srgbClr val="191918"/>
                </a:solidFill>
                <a:latin typeface="Arial"/>
                <a:cs typeface="Arial"/>
              </a:rPr>
              <a:t> </a:t>
            </a:r>
            <a:r>
              <a:rPr sz="1800" spc="-10" dirty="0">
                <a:solidFill>
                  <a:srgbClr val="191918"/>
                </a:solidFill>
                <a:latin typeface="Arial"/>
                <a:cs typeface="Arial"/>
              </a:rPr>
              <a:t>Irreconcilable Differences</a:t>
            </a:r>
            <a:endParaRPr sz="1800" dirty="0">
              <a:latin typeface="Arial"/>
              <a:cs typeface="Arial"/>
            </a:endParaRPr>
          </a:p>
        </p:txBody>
      </p:sp>
      <p:sp>
        <p:nvSpPr>
          <p:cNvPr id="23" name="object 23"/>
          <p:cNvSpPr/>
          <p:nvPr/>
        </p:nvSpPr>
        <p:spPr>
          <a:xfrm>
            <a:off x="9567215" y="2227986"/>
            <a:ext cx="647700" cy="591185"/>
          </a:xfrm>
          <a:custGeom>
            <a:avLst/>
            <a:gdLst/>
            <a:ahLst/>
            <a:cxnLst/>
            <a:rect l="l" t="t" r="r" b="b"/>
            <a:pathLst>
              <a:path w="647700" h="591185">
                <a:moveTo>
                  <a:pt x="647700" y="33350"/>
                </a:moveTo>
                <a:lnTo>
                  <a:pt x="645287" y="20523"/>
                </a:lnTo>
                <a:lnTo>
                  <a:pt x="638390" y="9982"/>
                </a:lnTo>
                <a:lnTo>
                  <a:pt x="628053" y="2794"/>
                </a:lnTo>
                <a:lnTo>
                  <a:pt x="615315" y="0"/>
                </a:lnTo>
                <a:lnTo>
                  <a:pt x="459968" y="0"/>
                </a:lnTo>
                <a:lnTo>
                  <a:pt x="459968" y="211010"/>
                </a:lnTo>
                <a:lnTo>
                  <a:pt x="454685" y="218579"/>
                </a:lnTo>
                <a:lnTo>
                  <a:pt x="446735" y="221424"/>
                </a:lnTo>
                <a:lnTo>
                  <a:pt x="450837" y="225247"/>
                </a:lnTo>
                <a:lnTo>
                  <a:pt x="453161" y="230619"/>
                </a:lnTo>
                <a:lnTo>
                  <a:pt x="453059" y="245643"/>
                </a:lnTo>
                <a:lnTo>
                  <a:pt x="446493" y="253758"/>
                </a:lnTo>
                <a:lnTo>
                  <a:pt x="437299" y="255778"/>
                </a:lnTo>
                <a:lnTo>
                  <a:pt x="441007" y="259537"/>
                </a:lnTo>
                <a:lnTo>
                  <a:pt x="443077" y="264629"/>
                </a:lnTo>
                <a:lnTo>
                  <a:pt x="443014" y="269913"/>
                </a:lnTo>
                <a:lnTo>
                  <a:pt x="441413" y="277774"/>
                </a:lnTo>
                <a:lnTo>
                  <a:pt x="437083" y="284187"/>
                </a:lnTo>
                <a:lnTo>
                  <a:pt x="430669" y="288518"/>
                </a:lnTo>
                <a:lnTo>
                  <a:pt x="422808" y="290118"/>
                </a:lnTo>
                <a:lnTo>
                  <a:pt x="420789" y="290118"/>
                </a:lnTo>
                <a:lnTo>
                  <a:pt x="424319" y="293712"/>
                </a:lnTo>
                <a:lnTo>
                  <a:pt x="426262" y="298564"/>
                </a:lnTo>
                <a:lnTo>
                  <a:pt x="426186" y="303606"/>
                </a:lnTo>
                <a:lnTo>
                  <a:pt x="424573" y="311454"/>
                </a:lnTo>
                <a:lnTo>
                  <a:pt x="420255" y="317868"/>
                </a:lnTo>
                <a:lnTo>
                  <a:pt x="413842" y="322199"/>
                </a:lnTo>
                <a:lnTo>
                  <a:pt x="405993" y="323799"/>
                </a:lnTo>
                <a:lnTo>
                  <a:pt x="345389" y="323799"/>
                </a:lnTo>
                <a:lnTo>
                  <a:pt x="318655" y="319595"/>
                </a:lnTo>
                <a:lnTo>
                  <a:pt x="308102" y="313702"/>
                </a:lnTo>
                <a:lnTo>
                  <a:pt x="302069" y="310324"/>
                </a:lnTo>
                <a:lnTo>
                  <a:pt x="289458" y="301066"/>
                </a:lnTo>
                <a:lnTo>
                  <a:pt x="274675" y="296862"/>
                </a:lnTo>
                <a:lnTo>
                  <a:pt x="274675" y="189090"/>
                </a:lnTo>
                <a:lnTo>
                  <a:pt x="284568" y="183375"/>
                </a:lnTo>
                <a:lnTo>
                  <a:pt x="299224" y="172262"/>
                </a:lnTo>
                <a:lnTo>
                  <a:pt x="305346" y="167614"/>
                </a:lnTo>
                <a:lnTo>
                  <a:pt x="325945" y="142392"/>
                </a:lnTo>
                <a:lnTo>
                  <a:pt x="335280" y="108267"/>
                </a:lnTo>
                <a:lnTo>
                  <a:pt x="336867" y="100393"/>
                </a:lnTo>
                <a:lnTo>
                  <a:pt x="341198" y="93980"/>
                </a:lnTo>
                <a:lnTo>
                  <a:pt x="347611" y="89649"/>
                </a:lnTo>
                <a:lnTo>
                  <a:pt x="355485" y="88061"/>
                </a:lnTo>
                <a:lnTo>
                  <a:pt x="363347" y="89649"/>
                </a:lnTo>
                <a:lnTo>
                  <a:pt x="369760" y="93980"/>
                </a:lnTo>
                <a:lnTo>
                  <a:pt x="374091" y="100393"/>
                </a:lnTo>
                <a:lnTo>
                  <a:pt x="375678" y="108267"/>
                </a:lnTo>
                <a:lnTo>
                  <a:pt x="375462" y="124650"/>
                </a:lnTo>
                <a:lnTo>
                  <a:pt x="373684" y="140906"/>
                </a:lnTo>
                <a:lnTo>
                  <a:pt x="370395" y="156921"/>
                </a:lnTo>
                <a:lnTo>
                  <a:pt x="365683" y="172262"/>
                </a:lnTo>
                <a:lnTo>
                  <a:pt x="365582" y="172580"/>
                </a:lnTo>
                <a:lnTo>
                  <a:pt x="365861" y="177990"/>
                </a:lnTo>
                <a:lnTo>
                  <a:pt x="370370" y="182359"/>
                </a:lnTo>
                <a:lnTo>
                  <a:pt x="439661" y="182359"/>
                </a:lnTo>
                <a:lnTo>
                  <a:pt x="447509" y="183959"/>
                </a:lnTo>
                <a:lnTo>
                  <a:pt x="453936" y="188290"/>
                </a:lnTo>
                <a:lnTo>
                  <a:pt x="458266" y="194703"/>
                </a:lnTo>
                <a:lnTo>
                  <a:pt x="459867" y="202565"/>
                </a:lnTo>
                <a:lnTo>
                  <a:pt x="459968" y="211010"/>
                </a:lnTo>
                <a:lnTo>
                  <a:pt x="459968" y="0"/>
                </a:lnTo>
                <a:lnTo>
                  <a:pt x="254444" y="0"/>
                </a:lnTo>
                <a:lnTo>
                  <a:pt x="254444" y="307670"/>
                </a:lnTo>
                <a:lnTo>
                  <a:pt x="248412" y="313702"/>
                </a:lnTo>
                <a:lnTo>
                  <a:pt x="190500" y="313702"/>
                </a:lnTo>
                <a:lnTo>
                  <a:pt x="190500" y="172262"/>
                </a:lnTo>
                <a:lnTo>
                  <a:pt x="248412" y="172262"/>
                </a:lnTo>
                <a:lnTo>
                  <a:pt x="254431" y="178269"/>
                </a:lnTo>
                <a:lnTo>
                  <a:pt x="254444" y="307670"/>
                </a:lnTo>
                <a:lnTo>
                  <a:pt x="254444" y="0"/>
                </a:lnTo>
                <a:lnTo>
                  <a:pt x="32385" y="0"/>
                </a:lnTo>
                <a:lnTo>
                  <a:pt x="19837" y="2628"/>
                </a:lnTo>
                <a:lnTo>
                  <a:pt x="9575" y="9588"/>
                </a:lnTo>
                <a:lnTo>
                  <a:pt x="2628" y="19837"/>
                </a:lnTo>
                <a:lnTo>
                  <a:pt x="0" y="32385"/>
                </a:lnTo>
                <a:lnTo>
                  <a:pt x="0" y="425881"/>
                </a:lnTo>
                <a:lnTo>
                  <a:pt x="2413" y="438404"/>
                </a:lnTo>
                <a:lnTo>
                  <a:pt x="9220" y="448665"/>
                </a:lnTo>
                <a:lnTo>
                  <a:pt x="19367" y="455637"/>
                </a:lnTo>
                <a:lnTo>
                  <a:pt x="31851" y="458266"/>
                </a:lnTo>
                <a:lnTo>
                  <a:pt x="388620" y="458266"/>
                </a:lnTo>
                <a:lnTo>
                  <a:pt x="518160" y="590664"/>
                </a:lnTo>
                <a:lnTo>
                  <a:pt x="518160" y="459219"/>
                </a:lnTo>
                <a:lnTo>
                  <a:pt x="615315" y="459219"/>
                </a:lnTo>
                <a:lnTo>
                  <a:pt x="627862" y="456590"/>
                </a:lnTo>
                <a:lnTo>
                  <a:pt x="638111" y="449630"/>
                </a:lnTo>
                <a:lnTo>
                  <a:pt x="645058" y="439381"/>
                </a:lnTo>
                <a:lnTo>
                  <a:pt x="647700" y="426834"/>
                </a:lnTo>
                <a:lnTo>
                  <a:pt x="647700" y="323799"/>
                </a:lnTo>
                <a:lnTo>
                  <a:pt x="647700" y="88061"/>
                </a:lnTo>
                <a:lnTo>
                  <a:pt x="647700" y="33350"/>
                </a:lnTo>
                <a:close/>
              </a:path>
            </a:pathLst>
          </a:custGeom>
          <a:solidFill>
            <a:srgbClr val="3EA11B"/>
          </a:solidFill>
        </p:spPr>
        <p:txBody>
          <a:bodyPr wrap="square" lIns="0" tIns="0" rIns="0" bIns="0" rtlCol="0"/>
          <a:lstStyle/>
          <a:p>
            <a:endParaRPr dirty="0"/>
          </a:p>
        </p:txBody>
      </p:sp>
      <p:sp>
        <p:nvSpPr>
          <p:cNvPr id="24" name="object 2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50" dirty="0"/>
              <a:t>6</a:t>
            </a:fld>
            <a:endParaRPr spc="-50" dirty="0"/>
          </a:p>
        </p:txBody>
      </p:sp>
      <p:pic>
        <p:nvPicPr>
          <p:cNvPr id="26" name="Graphic 25" descr="Flowchart with solid fill">
            <a:extLst>
              <a:ext uri="{FF2B5EF4-FFF2-40B4-BE49-F238E27FC236}">
                <a16:creationId xmlns:a16="http://schemas.microsoft.com/office/drawing/2014/main" id="{FF24D4A6-57D6-D743-859B-F5AD9FBA30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7120" y="2137150"/>
            <a:ext cx="914400" cy="914400"/>
          </a:xfrm>
          <a:prstGeom prst="rect">
            <a:avLst/>
          </a:prstGeom>
        </p:spPr>
      </p:pic>
      <p:pic>
        <p:nvPicPr>
          <p:cNvPr id="27" name="Content Placeholder 7" descr="Board Of Directors with solid fill">
            <a:extLst>
              <a:ext uri="{FF2B5EF4-FFF2-40B4-BE49-F238E27FC236}">
                <a16:creationId xmlns:a16="http://schemas.microsoft.com/office/drawing/2014/main" id="{35982F12-076C-A463-C5BE-C844A56F7E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68521" y="2144855"/>
            <a:ext cx="914400" cy="914400"/>
          </a:xfrm>
          <a:prstGeom prst="rect">
            <a:avLst/>
          </a:prstGeom>
        </p:spPr>
      </p:pic>
      <p:pic>
        <p:nvPicPr>
          <p:cNvPr id="28" name="Content Placeholder 7" descr="Board Of Directors with solid fill">
            <a:extLst>
              <a:ext uri="{FF2B5EF4-FFF2-40B4-BE49-F238E27FC236}">
                <a16:creationId xmlns:a16="http://schemas.microsoft.com/office/drawing/2014/main" id="{30898B23-26B5-9661-4128-376936A5D8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01676" y="2215996"/>
            <a:ext cx="914400" cy="914400"/>
          </a:xfrm>
          <a:prstGeom prst="rect">
            <a:avLst/>
          </a:prstGeom>
        </p:spPr>
      </p:pic>
      <p:pic>
        <p:nvPicPr>
          <p:cNvPr id="29" name="Content Placeholder 9" descr="Teacher with solid fill">
            <a:extLst>
              <a:ext uri="{FF2B5EF4-FFF2-40B4-BE49-F238E27FC236}">
                <a16:creationId xmlns:a16="http://schemas.microsoft.com/office/drawing/2014/main" id="{9833EBC6-F5AA-8CB7-1ED3-DC43CB08D6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76025" y="2137150"/>
            <a:ext cx="914400" cy="914400"/>
          </a:xfrm>
          <a:prstGeom prst="rect">
            <a:avLst/>
          </a:prstGeom>
        </p:spPr>
      </p:pic>
      <p:pic>
        <p:nvPicPr>
          <p:cNvPr id="30" name="Graphic 29" descr="Connections with solid fill">
            <a:extLst>
              <a:ext uri="{FF2B5EF4-FFF2-40B4-BE49-F238E27FC236}">
                <a16:creationId xmlns:a16="http://schemas.microsoft.com/office/drawing/2014/main" id="{FF91490B-75A8-0A6F-4B96-9084B9C7155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20332" y="2119800"/>
            <a:ext cx="914400" cy="914400"/>
          </a:xfrm>
          <a:prstGeom prst="rect">
            <a:avLst/>
          </a:prstGeom>
        </p:spPr>
      </p:pic>
      <p:pic>
        <p:nvPicPr>
          <p:cNvPr id="32" name="Content Placeholder 21" descr="Comment Dislike with solid fill">
            <a:extLst>
              <a:ext uri="{FF2B5EF4-FFF2-40B4-BE49-F238E27FC236}">
                <a16:creationId xmlns:a16="http://schemas.microsoft.com/office/drawing/2014/main" id="{15FA0A04-32F2-909C-3BF9-09741A97B92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57743" y="2066009"/>
            <a:ext cx="914400" cy="914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065663" y="98897"/>
            <a:ext cx="2041137" cy="542633"/>
          </a:xfrm>
          <a:prstGeom prst="rect">
            <a:avLst/>
          </a:prstGeom>
        </p:spPr>
      </p:pic>
      <p:sp>
        <p:nvSpPr>
          <p:cNvPr id="3" name="object 3"/>
          <p:cNvSpPr/>
          <p:nvPr/>
        </p:nvSpPr>
        <p:spPr>
          <a:xfrm>
            <a:off x="897118" y="1752595"/>
            <a:ext cx="1172845" cy="0"/>
          </a:xfrm>
          <a:custGeom>
            <a:avLst/>
            <a:gdLst/>
            <a:ahLst/>
            <a:cxnLst/>
            <a:rect l="l" t="t" r="r" b="b"/>
            <a:pathLst>
              <a:path w="1172845">
                <a:moveTo>
                  <a:pt x="0" y="0"/>
                </a:moveTo>
                <a:lnTo>
                  <a:pt x="1172306" y="0"/>
                </a:lnTo>
              </a:path>
            </a:pathLst>
          </a:custGeom>
          <a:ln w="79349">
            <a:solidFill>
              <a:srgbClr val="3EA11B"/>
            </a:solidFill>
          </a:ln>
        </p:spPr>
        <p:txBody>
          <a:bodyPr wrap="square" lIns="0" tIns="0" rIns="0" bIns="0" rtlCol="0"/>
          <a:lstStyle/>
          <a:p>
            <a:endParaRPr dirty="0"/>
          </a:p>
        </p:txBody>
      </p:sp>
      <p:sp>
        <p:nvSpPr>
          <p:cNvPr id="4" name="object 4" descr="$PPTXTitle"/>
          <p:cNvSpPr txBox="1">
            <a:spLocks noGrp="1"/>
          </p:cNvSpPr>
          <p:nvPr>
            <p:ph type="title"/>
          </p:nvPr>
        </p:nvSpPr>
        <p:spPr>
          <a:prstGeom prst="rect">
            <a:avLst/>
          </a:prstGeom>
        </p:spPr>
        <p:txBody>
          <a:bodyPr vert="horz" wrap="square" lIns="0" tIns="523406" rIns="0" bIns="0" rtlCol="0">
            <a:spAutoFit/>
          </a:bodyPr>
          <a:lstStyle/>
          <a:p>
            <a:pPr marL="608330">
              <a:lnSpc>
                <a:spcPct val="100000"/>
              </a:lnSpc>
              <a:spcBef>
                <a:spcPts val="1825"/>
              </a:spcBef>
            </a:pPr>
            <a:r>
              <a:rPr spc="-10" dirty="0"/>
              <a:t>STRATEGIES</a:t>
            </a:r>
          </a:p>
          <a:p>
            <a:pPr marL="593725">
              <a:lnSpc>
                <a:spcPct val="100000"/>
              </a:lnSpc>
              <a:spcBef>
                <a:spcPts val="780"/>
              </a:spcBef>
            </a:pPr>
            <a:r>
              <a:rPr sz="1800" b="0" i="1" dirty="0">
                <a:latin typeface="Arial"/>
                <a:cs typeface="Arial"/>
              </a:rPr>
              <a:t>For</a:t>
            </a:r>
            <a:r>
              <a:rPr sz="1800" b="0" i="1" spc="-15" dirty="0">
                <a:latin typeface="Arial"/>
                <a:cs typeface="Arial"/>
              </a:rPr>
              <a:t> </a:t>
            </a:r>
            <a:r>
              <a:rPr sz="1800" b="0" i="1" dirty="0">
                <a:latin typeface="Arial"/>
                <a:cs typeface="Arial"/>
              </a:rPr>
              <a:t>Success</a:t>
            </a:r>
            <a:r>
              <a:rPr sz="1800" b="0" i="1" spc="-15" dirty="0">
                <a:latin typeface="Arial"/>
                <a:cs typeface="Arial"/>
              </a:rPr>
              <a:t> </a:t>
            </a:r>
            <a:r>
              <a:rPr sz="1800" b="0" i="1" dirty="0">
                <a:latin typeface="Arial"/>
                <a:cs typeface="Arial"/>
              </a:rPr>
              <a:t>and</a:t>
            </a:r>
            <a:r>
              <a:rPr sz="1800" b="0" i="1" spc="-15" dirty="0">
                <a:latin typeface="Arial"/>
                <a:cs typeface="Arial"/>
              </a:rPr>
              <a:t> </a:t>
            </a:r>
            <a:r>
              <a:rPr sz="1800" b="0" i="1" dirty="0">
                <a:latin typeface="Arial"/>
                <a:cs typeface="Arial"/>
              </a:rPr>
              <a:t>Effective</a:t>
            </a:r>
            <a:r>
              <a:rPr sz="1800" b="0" i="1" spc="-15" dirty="0">
                <a:latin typeface="Arial"/>
                <a:cs typeface="Arial"/>
              </a:rPr>
              <a:t> </a:t>
            </a:r>
            <a:r>
              <a:rPr sz="1800" b="0" i="1" dirty="0">
                <a:latin typeface="Arial"/>
                <a:cs typeface="Arial"/>
              </a:rPr>
              <a:t>Risk</a:t>
            </a:r>
            <a:r>
              <a:rPr sz="1800" b="0" i="1" spc="-15" dirty="0">
                <a:latin typeface="Arial"/>
                <a:cs typeface="Arial"/>
              </a:rPr>
              <a:t> </a:t>
            </a:r>
            <a:r>
              <a:rPr sz="1800" b="0" i="1" spc="-10" dirty="0">
                <a:latin typeface="Arial"/>
                <a:cs typeface="Arial"/>
              </a:rPr>
              <a:t>Management</a:t>
            </a:r>
            <a:endParaRPr sz="1800" dirty="0">
              <a:latin typeface="Arial"/>
              <a:cs typeface="Arial"/>
            </a:endParaRPr>
          </a:p>
        </p:txBody>
      </p:sp>
      <p:sp>
        <p:nvSpPr>
          <p:cNvPr id="5" name="object 5"/>
          <p:cNvSpPr txBox="1"/>
          <p:nvPr/>
        </p:nvSpPr>
        <p:spPr>
          <a:xfrm>
            <a:off x="685801" y="3177507"/>
            <a:ext cx="3124200" cy="1811265"/>
          </a:xfrm>
          <a:prstGeom prst="rect">
            <a:avLst/>
          </a:prstGeom>
        </p:spPr>
        <p:txBody>
          <a:bodyPr vert="horz" wrap="square" lIns="0" tIns="12700" rIns="0" bIns="0" rtlCol="0">
            <a:spAutoFit/>
          </a:bodyPr>
          <a:lstStyle/>
          <a:p>
            <a:pPr marL="12700" marR="854710">
              <a:lnSpc>
                <a:spcPct val="100000"/>
              </a:lnSpc>
              <a:spcBef>
                <a:spcPts val="100"/>
              </a:spcBef>
            </a:pPr>
            <a:r>
              <a:rPr sz="2400" b="1" spc="-55" dirty="0">
                <a:solidFill>
                  <a:srgbClr val="2278A7"/>
                </a:solidFill>
                <a:latin typeface="Arial"/>
                <a:cs typeface="Arial"/>
              </a:rPr>
              <a:t>PREPARATI</a:t>
            </a:r>
            <a:r>
              <a:rPr sz="2400" b="1" spc="-25" dirty="0">
                <a:solidFill>
                  <a:srgbClr val="2278A7"/>
                </a:solidFill>
                <a:latin typeface="Arial"/>
                <a:cs typeface="Arial"/>
              </a:rPr>
              <a:t>ON</a:t>
            </a:r>
            <a:endParaRPr sz="2400" dirty="0">
              <a:latin typeface="Arial"/>
              <a:cs typeface="Arial"/>
            </a:endParaRPr>
          </a:p>
          <a:p>
            <a:pPr marL="12700">
              <a:lnSpc>
                <a:spcPts val="2070"/>
              </a:lnSpc>
            </a:pPr>
            <a:endParaRPr lang="en-US" sz="1800" dirty="0">
              <a:solidFill>
                <a:srgbClr val="191918"/>
              </a:solidFill>
              <a:latin typeface="Arial"/>
              <a:cs typeface="Arial"/>
            </a:endParaRPr>
          </a:p>
          <a:p>
            <a:pPr marL="12700">
              <a:lnSpc>
                <a:spcPts val="2070"/>
              </a:lnSpc>
            </a:pPr>
            <a:r>
              <a:rPr sz="1800" dirty="0">
                <a:solidFill>
                  <a:srgbClr val="191918"/>
                </a:solidFill>
                <a:latin typeface="Arial"/>
                <a:cs typeface="Arial"/>
              </a:rPr>
              <a:t>Be</a:t>
            </a:r>
            <a:r>
              <a:rPr sz="1800" spc="-15" dirty="0">
                <a:solidFill>
                  <a:srgbClr val="191918"/>
                </a:solidFill>
                <a:latin typeface="Arial"/>
                <a:cs typeface="Arial"/>
              </a:rPr>
              <a:t> </a:t>
            </a:r>
            <a:r>
              <a:rPr sz="1800" dirty="0">
                <a:solidFill>
                  <a:srgbClr val="191918"/>
                </a:solidFill>
                <a:latin typeface="Arial"/>
                <a:cs typeface="Arial"/>
              </a:rPr>
              <a:t>aware</a:t>
            </a:r>
            <a:r>
              <a:rPr sz="1800" spc="-15" dirty="0">
                <a:solidFill>
                  <a:srgbClr val="191918"/>
                </a:solidFill>
                <a:latin typeface="Arial"/>
                <a:cs typeface="Arial"/>
              </a:rPr>
              <a:t> </a:t>
            </a:r>
            <a:r>
              <a:rPr sz="1800" dirty="0">
                <a:solidFill>
                  <a:srgbClr val="191918"/>
                </a:solidFill>
                <a:latin typeface="Arial"/>
                <a:cs typeface="Arial"/>
              </a:rPr>
              <a:t>of</a:t>
            </a:r>
            <a:r>
              <a:rPr sz="1800" spc="-15" dirty="0">
                <a:solidFill>
                  <a:srgbClr val="191918"/>
                </a:solidFill>
                <a:latin typeface="Arial"/>
                <a:cs typeface="Arial"/>
              </a:rPr>
              <a:t> </a:t>
            </a:r>
            <a:r>
              <a:rPr sz="1800" dirty="0">
                <a:solidFill>
                  <a:srgbClr val="191918"/>
                </a:solidFill>
                <a:latin typeface="Arial"/>
                <a:cs typeface="Arial"/>
              </a:rPr>
              <a:t>the</a:t>
            </a:r>
            <a:r>
              <a:rPr sz="1800" spc="-15" dirty="0">
                <a:solidFill>
                  <a:srgbClr val="191918"/>
                </a:solidFill>
                <a:latin typeface="Arial"/>
                <a:cs typeface="Arial"/>
              </a:rPr>
              <a:t> </a:t>
            </a:r>
            <a:r>
              <a:rPr sz="1800" spc="-20" dirty="0">
                <a:solidFill>
                  <a:srgbClr val="191918"/>
                </a:solidFill>
                <a:latin typeface="Arial"/>
                <a:cs typeface="Arial"/>
              </a:rPr>
              <a:t>next</a:t>
            </a:r>
            <a:endParaRPr sz="1800" dirty="0">
              <a:latin typeface="Arial"/>
              <a:cs typeface="Arial"/>
            </a:endParaRPr>
          </a:p>
          <a:p>
            <a:pPr marL="12700" marR="5080">
              <a:lnSpc>
                <a:spcPct val="110000"/>
              </a:lnSpc>
            </a:pPr>
            <a:r>
              <a:rPr sz="1800" dirty="0">
                <a:solidFill>
                  <a:srgbClr val="191918"/>
                </a:solidFill>
                <a:latin typeface="Arial"/>
                <a:cs typeface="Arial"/>
              </a:rPr>
              <a:t>thing.</a:t>
            </a:r>
            <a:r>
              <a:rPr sz="1800" spc="-25" dirty="0">
                <a:solidFill>
                  <a:srgbClr val="191918"/>
                </a:solidFill>
                <a:latin typeface="Arial"/>
                <a:cs typeface="Arial"/>
              </a:rPr>
              <a:t> </a:t>
            </a:r>
            <a:r>
              <a:rPr sz="1800" dirty="0">
                <a:solidFill>
                  <a:srgbClr val="191918"/>
                </a:solidFill>
                <a:latin typeface="Arial"/>
                <a:cs typeface="Arial"/>
              </a:rPr>
              <a:t>Notice</a:t>
            </a:r>
            <a:r>
              <a:rPr sz="1800" spc="-25" dirty="0">
                <a:solidFill>
                  <a:srgbClr val="191918"/>
                </a:solidFill>
                <a:latin typeface="Arial"/>
                <a:cs typeface="Arial"/>
              </a:rPr>
              <a:t> </a:t>
            </a:r>
            <a:r>
              <a:rPr sz="1800" dirty="0">
                <a:solidFill>
                  <a:srgbClr val="191918"/>
                </a:solidFill>
                <a:latin typeface="Arial"/>
                <a:cs typeface="Arial"/>
              </a:rPr>
              <a:t>of</a:t>
            </a:r>
            <a:r>
              <a:rPr sz="1800" spc="-20" dirty="0">
                <a:solidFill>
                  <a:srgbClr val="191918"/>
                </a:solidFill>
                <a:latin typeface="Arial"/>
                <a:cs typeface="Arial"/>
              </a:rPr>
              <a:t> </a:t>
            </a:r>
            <a:r>
              <a:rPr sz="1800" spc="-10" dirty="0">
                <a:solidFill>
                  <a:srgbClr val="191918"/>
                </a:solidFill>
                <a:latin typeface="Arial"/>
                <a:cs typeface="Arial"/>
              </a:rPr>
              <a:t>Proposed </a:t>
            </a:r>
            <a:r>
              <a:rPr sz="1800" dirty="0">
                <a:solidFill>
                  <a:srgbClr val="191918"/>
                </a:solidFill>
                <a:latin typeface="Arial"/>
                <a:cs typeface="Arial"/>
              </a:rPr>
              <a:t>Rulemaking</a:t>
            </a:r>
            <a:r>
              <a:rPr sz="1800" spc="-40" dirty="0">
                <a:solidFill>
                  <a:srgbClr val="191918"/>
                </a:solidFill>
                <a:latin typeface="Arial"/>
                <a:cs typeface="Arial"/>
              </a:rPr>
              <a:t> </a:t>
            </a:r>
            <a:r>
              <a:rPr sz="1800" dirty="0">
                <a:solidFill>
                  <a:srgbClr val="191918"/>
                </a:solidFill>
                <a:latin typeface="Arial"/>
                <a:cs typeface="Arial"/>
              </a:rPr>
              <a:t>for</a:t>
            </a:r>
            <a:r>
              <a:rPr sz="1800" spc="-30" dirty="0">
                <a:solidFill>
                  <a:srgbClr val="191918"/>
                </a:solidFill>
                <a:latin typeface="Arial"/>
                <a:cs typeface="Arial"/>
              </a:rPr>
              <a:t> </a:t>
            </a:r>
            <a:r>
              <a:rPr sz="1800" i="1" dirty="0">
                <a:solidFill>
                  <a:srgbClr val="191918"/>
                </a:solidFill>
                <a:latin typeface="Arial"/>
                <a:cs typeface="Arial"/>
              </a:rPr>
              <a:t>Title</a:t>
            </a:r>
            <a:r>
              <a:rPr sz="1800" i="1" spc="-35" dirty="0">
                <a:solidFill>
                  <a:srgbClr val="191918"/>
                </a:solidFill>
                <a:latin typeface="Arial"/>
                <a:cs typeface="Arial"/>
              </a:rPr>
              <a:t> </a:t>
            </a:r>
            <a:r>
              <a:rPr sz="1800" i="1" spc="-25" dirty="0">
                <a:solidFill>
                  <a:srgbClr val="191918"/>
                </a:solidFill>
                <a:latin typeface="Arial"/>
                <a:cs typeface="Arial"/>
              </a:rPr>
              <a:t>IX </a:t>
            </a:r>
            <a:r>
              <a:rPr sz="1800" dirty="0">
                <a:solidFill>
                  <a:srgbClr val="191918"/>
                </a:solidFill>
                <a:latin typeface="Arial"/>
                <a:cs typeface="Arial"/>
              </a:rPr>
              <a:t>issued</a:t>
            </a:r>
            <a:r>
              <a:rPr sz="1800" spc="-25" dirty="0">
                <a:solidFill>
                  <a:srgbClr val="191918"/>
                </a:solidFill>
                <a:latin typeface="Arial"/>
                <a:cs typeface="Arial"/>
              </a:rPr>
              <a:t> </a:t>
            </a:r>
            <a:r>
              <a:rPr sz="1800" dirty="0">
                <a:solidFill>
                  <a:srgbClr val="191918"/>
                </a:solidFill>
                <a:latin typeface="Arial"/>
                <a:cs typeface="Arial"/>
              </a:rPr>
              <a:t>June</a:t>
            </a:r>
            <a:r>
              <a:rPr sz="1800" spc="-25" dirty="0">
                <a:solidFill>
                  <a:srgbClr val="191918"/>
                </a:solidFill>
                <a:latin typeface="Arial"/>
                <a:cs typeface="Arial"/>
              </a:rPr>
              <a:t> </a:t>
            </a:r>
            <a:r>
              <a:rPr sz="1800" spc="-20" dirty="0">
                <a:solidFill>
                  <a:srgbClr val="191918"/>
                </a:solidFill>
                <a:latin typeface="Arial"/>
                <a:cs typeface="Arial"/>
              </a:rPr>
              <a:t>2022</a:t>
            </a:r>
            <a:endParaRPr sz="1800" dirty="0">
              <a:latin typeface="Arial"/>
              <a:cs typeface="Arial"/>
            </a:endParaRPr>
          </a:p>
        </p:txBody>
      </p:sp>
      <p:sp>
        <p:nvSpPr>
          <p:cNvPr id="6" name="object 6"/>
          <p:cNvSpPr txBox="1"/>
          <p:nvPr/>
        </p:nvSpPr>
        <p:spPr>
          <a:xfrm>
            <a:off x="4343400" y="3177091"/>
            <a:ext cx="3124200" cy="1314719"/>
          </a:xfrm>
          <a:prstGeom prst="rect">
            <a:avLst/>
          </a:prstGeom>
        </p:spPr>
        <p:txBody>
          <a:bodyPr vert="horz" wrap="square" lIns="0" tIns="12700" rIns="0" bIns="0" rtlCol="0">
            <a:spAutoFit/>
          </a:bodyPr>
          <a:lstStyle/>
          <a:p>
            <a:pPr marL="12700" marR="447040">
              <a:lnSpc>
                <a:spcPct val="100000"/>
              </a:lnSpc>
              <a:spcBef>
                <a:spcPts val="100"/>
              </a:spcBef>
            </a:pPr>
            <a:r>
              <a:rPr sz="2400" b="1" spc="-10" dirty="0">
                <a:solidFill>
                  <a:srgbClr val="2278A7"/>
                </a:solidFill>
                <a:latin typeface="Arial"/>
                <a:cs typeface="Arial"/>
              </a:rPr>
              <a:t>IDENTIFY</a:t>
            </a:r>
            <a:r>
              <a:rPr sz="2400" b="1" spc="-30" dirty="0">
                <a:solidFill>
                  <a:srgbClr val="2278A7"/>
                </a:solidFill>
                <a:latin typeface="Arial"/>
                <a:cs typeface="Arial"/>
              </a:rPr>
              <a:t>PITFALS</a:t>
            </a:r>
            <a:endParaRPr lang="en-US" sz="2400" b="1" spc="-30" dirty="0">
              <a:solidFill>
                <a:srgbClr val="2278A7"/>
              </a:solidFill>
              <a:latin typeface="Arial"/>
              <a:cs typeface="Arial"/>
            </a:endParaRPr>
          </a:p>
          <a:p>
            <a:pPr marL="12700" marR="447040">
              <a:lnSpc>
                <a:spcPct val="100000"/>
              </a:lnSpc>
              <a:spcBef>
                <a:spcPts val="100"/>
              </a:spcBef>
            </a:pPr>
            <a:endParaRPr sz="2400" dirty="0">
              <a:latin typeface="Arial"/>
              <a:cs typeface="Arial"/>
            </a:endParaRPr>
          </a:p>
          <a:p>
            <a:pPr marL="12700">
              <a:lnSpc>
                <a:spcPts val="2070"/>
              </a:lnSpc>
            </a:pPr>
            <a:r>
              <a:rPr sz="1800" dirty="0">
                <a:solidFill>
                  <a:srgbClr val="191918"/>
                </a:solidFill>
                <a:latin typeface="Arial"/>
                <a:cs typeface="Arial"/>
              </a:rPr>
              <a:t>Beware</a:t>
            </a:r>
            <a:r>
              <a:rPr sz="1800" spc="-20" dirty="0">
                <a:solidFill>
                  <a:srgbClr val="191918"/>
                </a:solidFill>
                <a:latin typeface="Arial"/>
                <a:cs typeface="Arial"/>
              </a:rPr>
              <a:t> </a:t>
            </a:r>
            <a:r>
              <a:rPr sz="1800" dirty="0">
                <a:solidFill>
                  <a:srgbClr val="191918"/>
                </a:solidFill>
                <a:latin typeface="Arial"/>
                <a:cs typeface="Arial"/>
              </a:rPr>
              <a:t>of</a:t>
            </a:r>
            <a:r>
              <a:rPr sz="1800" spc="-20" dirty="0">
                <a:solidFill>
                  <a:srgbClr val="191918"/>
                </a:solidFill>
                <a:latin typeface="Arial"/>
                <a:cs typeface="Arial"/>
              </a:rPr>
              <a:t> </a:t>
            </a:r>
            <a:r>
              <a:rPr sz="1800" spc="-10" dirty="0">
                <a:solidFill>
                  <a:srgbClr val="191918"/>
                </a:solidFill>
                <a:latin typeface="Arial"/>
                <a:cs typeface="Arial"/>
              </a:rPr>
              <a:t>“special</a:t>
            </a:r>
            <a:endParaRPr sz="1800" dirty="0">
              <a:latin typeface="Arial"/>
              <a:cs typeface="Arial"/>
            </a:endParaRPr>
          </a:p>
          <a:p>
            <a:pPr marL="12700" marR="283845">
              <a:lnSpc>
                <a:spcPct val="110000"/>
              </a:lnSpc>
            </a:pPr>
            <a:r>
              <a:rPr sz="1800" dirty="0">
                <a:solidFill>
                  <a:srgbClr val="191918"/>
                </a:solidFill>
                <a:latin typeface="Arial"/>
                <a:cs typeface="Arial"/>
              </a:rPr>
              <a:t>rules</a:t>
            </a:r>
            <a:r>
              <a:rPr sz="1800" spc="-5" dirty="0">
                <a:solidFill>
                  <a:srgbClr val="191918"/>
                </a:solidFill>
                <a:latin typeface="Arial"/>
                <a:cs typeface="Arial"/>
              </a:rPr>
              <a:t> </a:t>
            </a:r>
            <a:r>
              <a:rPr sz="1800" dirty="0">
                <a:solidFill>
                  <a:srgbClr val="191918"/>
                </a:solidFill>
                <a:latin typeface="Arial"/>
                <a:cs typeface="Arial"/>
              </a:rPr>
              <a:t>for</a:t>
            </a:r>
            <a:r>
              <a:rPr sz="1800" spc="-5" dirty="0">
                <a:solidFill>
                  <a:srgbClr val="191918"/>
                </a:solidFill>
                <a:latin typeface="Arial"/>
                <a:cs typeface="Arial"/>
              </a:rPr>
              <a:t> </a:t>
            </a:r>
            <a:r>
              <a:rPr sz="1800" spc="-10" dirty="0">
                <a:solidFill>
                  <a:srgbClr val="191918"/>
                </a:solidFill>
                <a:latin typeface="Arial"/>
                <a:cs typeface="Arial"/>
              </a:rPr>
              <a:t>special talents”</a:t>
            </a:r>
            <a:endParaRPr sz="1800" dirty="0">
              <a:latin typeface="Arial"/>
              <a:cs typeface="Arial"/>
            </a:endParaRPr>
          </a:p>
        </p:txBody>
      </p:sp>
      <p:sp>
        <p:nvSpPr>
          <p:cNvPr id="7" name="object 7"/>
          <p:cNvSpPr txBox="1"/>
          <p:nvPr/>
        </p:nvSpPr>
        <p:spPr>
          <a:xfrm>
            <a:off x="8153400" y="3177091"/>
            <a:ext cx="2895600" cy="2115964"/>
          </a:xfrm>
          <a:prstGeom prst="rect">
            <a:avLst/>
          </a:prstGeom>
        </p:spPr>
        <p:txBody>
          <a:bodyPr vert="horz" wrap="square" lIns="0" tIns="12700" rIns="0" bIns="0" rtlCol="0">
            <a:spAutoFit/>
          </a:bodyPr>
          <a:lstStyle/>
          <a:p>
            <a:pPr marL="12700" marR="5080">
              <a:lnSpc>
                <a:spcPct val="100000"/>
              </a:lnSpc>
              <a:spcBef>
                <a:spcPts val="100"/>
              </a:spcBef>
            </a:pPr>
            <a:r>
              <a:rPr sz="2400" b="1" spc="-35" dirty="0">
                <a:solidFill>
                  <a:srgbClr val="2278A7"/>
                </a:solidFill>
                <a:latin typeface="Arial"/>
                <a:cs typeface="Arial"/>
              </a:rPr>
              <a:t>ACCOUNTAB</a:t>
            </a:r>
            <a:r>
              <a:rPr lang="en-US" sz="2400" b="1" spc="-35" dirty="0">
                <a:solidFill>
                  <a:srgbClr val="2278A7"/>
                </a:solidFill>
                <a:latin typeface="Arial"/>
                <a:cs typeface="Arial"/>
              </a:rPr>
              <a:t>I</a:t>
            </a:r>
            <a:r>
              <a:rPr sz="2400" b="1" spc="-20" dirty="0">
                <a:solidFill>
                  <a:srgbClr val="2278A7"/>
                </a:solidFill>
                <a:latin typeface="Arial"/>
                <a:cs typeface="Arial"/>
              </a:rPr>
              <a:t>LITY</a:t>
            </a:r>
            <a:endParaRPr sz="2400" dirty="0">
              <a:latin typeface="Arial"/>
              <a:cs typeface="Arial"/>
            </a:endParaRPr>
          </a:p>
          <a:p>
            <a:pPr marL="12700">
              <a:lnSpc>
                <a:spcPts val="2070"/>
              </a:lnSpc>
            </a:pPr>
            <a:endParaRPr lang="en-US" sz="1800" dirty="0">
              <a:solidFill>
                <a:srgbClr val="191918"/>
              </a:solidFill>
              <a:latin typeface="Arial"/>
              <a:cs typeface="Arial"/>
            </a:endParaRPr>
          </a:p>
          <a:p>
            <a:pPr marL="12700">
              <a:lnSpc>
                <a:spcPts val="2070"/>
              </a:lnSpc>
            </a:pPr>
            <a:r>
              <a:rPr sz="1800" dirty="0">
                <a:solidFill>
                  <a:srgbClr val="191918"/>
                </a:solidFill>
                <a:latin typeface="Arial"/>
                <a:cs typeface="Arial"/>
              </a:rPr>
              <a:t>Be</a:t>
            </a:r>
            <a:r>
              <a:rPr sz="1800" spc="-30" dirty="0">
                <a:solidFill>
                  <a:srgbClr val="191918"/>
                </a:solidFill>
                <a:latin typeface="Arial"/>
                <a:cs typeface="Arial"/>
              </a:rPr>
              <a:t> </a:t>
            </a:r>
            <a:r>
              <a:rPr sz="1800" dirty="0">
                <a:solidFill>
                  <a:srgbClr val="191918"/>
                </a:solidFill>
                <a:latin typeface="Arial"/>
                <a:cs typeface="Arial"/>
              </a:rPr>
              <a:t>responsive</a:t>
            </a:r>
            <a:r>
              <a:rPr sz="1800" spc="-30" dirty="0">
                <a:solidFill>
                  <a:srgbClr val="191918"/>
                </a:solidFill>
                <a:latin typeface="Arial"/>
                <a:cs typeface="Arial"/>
              </a:rPr>
              <a:t> </a:t>
            </a:r>
            <a:r>
              <a:rPr sz="1800" spc="-25" dirty="0">
                <a:solidFill>
                  <a:srgbClr val="191918"/>
                </a:solidFill>
                <a:latin typeface="Arial"/>
                <a:cs typeface="Arial"/>
              </a:rPr>
              <a:t>and</a:t>
            </a:r>
            <a:endParaRPr sz="1800" dirty="0">
              <a:latin typeface="Arial"/>
              <a:cs typeface="Arial"/>
            </a:endParaRPr>
          </a:p>
          <a:p>
            <a:pPr marL="12700" marR="125095">
              <a:lnSpc>
                <a:spcPct val="110000"/>
              </a:lnSpc>
            </a:pPr>
            <a:r>
              <a:rPr sz="1800" dirty="0">
                <a:solidFill>
                  <a:srgbClr val="191918"/>
                </a:solidFill>
                <a:latin typeface="Arial"/>
                <a:cs typeface="Arial"/>
              </a:rPr>
              <a:t>transparent</a:t>
            </a:r>
            <a:r>
              <a:rPr sz="1800" spc="-35" dirty="0">
                <a:solidFill>
                  <a:srgbClr val="191918"/>
                </a:solidFill>
                <a:latin typeface="Arial"/>
                <a:cs typeface="Arial"/>
              </a:rPr>
              <a:t> </a:t>
            </a:r>
            <a:r>
              <a:rPr sz="1800" dirty="0">
                <a:solidFill>
                  <a:srgbClr val="191918"/>
                </a:solidFill>
                <a:latin typeface="Arial"/>
                <a:cs typeface="Arial"/>
              </a:rPr>
              <a:t>in</a:t>
            </a:r>
            <a:r>
              <a:rPr sz="1800" spc="-30" dirty="0">
                <a:solidFill>
                  <a:srgbClr val="191918"/>
                </a:solidFill>
                <a:latin typeface="Arial"/>
                <a:cs typeface="Arial"/>
              </a:rPr>
              <a:t> </a:t>
            </a:r>
            <a:r>
              <a:rPr sz="1800" spc="-20" dirty="0">
                <a:solidFill>
                  <a:srgbClr val="191918"/>
                </a:solidFill>
                <a:latin typeface="Arial"/>
                <a:cs typeface="Arial"/>
              </a:rPr>
              <a:t>your </a:t>
            </a:r>
            <a:r>
              <a:rPr sz="1800" dirty="0">
                <a:solidFill>
                  <a:srgbClr val="191918"/>
                </a:solidFill>
                <a:latin typeface="Arial"/>
                <a:cs typeface="Arial"/>
              </a:rPr>
              <a:t>dealings</a:t>
            </a:r>
            <a:r>
              <a:rPr sz="1800" spc="-15" dirty="0">
                <a:solidFill>
                  <a:srgbClr val="191918"/>
                </a:solidFill>
                <a:latin typeface="Arial"/>
                <a:cs typeface="Arial"/>
              </a:rPr>
              <a:t> </a:t>
            </a:r>
            <a:r>
              <a:rPr sz="1800" dirty="0">
                <a:solidFill>
                  <a:srgbClr val="191918"/>
                </a:solidFill>
                <a:latin typeface="Arial"/>
                <a:cs typeface="Arial"/>
              </a:rPr>
              <a:t>with</a:t>
            </a:r>
            <a:r>
              <a:rPr sz="1800" spc="-10" dirty="0">
                <a:solidFill>
                  <a:srgbClr val="191918"/>
                </a:solidFill>
                <a:latin typeface="Arial"/>
                <a:cs typeface="Arial"/>
              </a:rPr>
              <a:t> </a:t>
            </a:r>
            <a:r>
              <a:rPr sz="1800" spc="-25" dirty="0">
                <a:solidFill>
                  <a:srgbClr val="191918"/>
                </a:solidFill>
                <a:latin typeface="Arial"/>
                <a:cs typeface="Arial"/>
              </a:rPr>
              <a:t>the </a:t>
            </a:r>
            <a:r>
              <a:rPr sz="1800" dirty="0">
                <a:solidFill>
                  <a:srgbClr val="191918"/>
                </a:solidFill>
                <a:latin typeface="Arial"/>
                <a:cs typeface="Arial"/>
              </a:rPr>
              <a:t>Department</a:t>
            </a:r>
            <a:r>
              <a:rPr sz="1800" spc="-50" dirty="0">
                <a:solidFill>
                  <a:srgbClr val="191918"/>
                </a:solidFill>
                <a:latin typeface="Arial"/>
                <a:cs typeface="Arial"/>
              </a:rPr>
              <a:t> </a:t>
            </a:r>
            <a:r>
              <a:rPr sz="1800" spc="-25" dirty="0">
                <a:solidFill>
                  <a:srgbClr val="191918"/>
                </a:solidFill>
                <a:latin typeface="Arial"/>
                <a:cs typeface="Arial"/>
              </a:rPr>
              <a:t>and </a:t>
            </a:r>
            <a:r>
              <a:rPr sz="1800" dirty="0">
                <a:solidFill>
                  <a:srgbClr val="191918"/>
                </a:solidFill>
                <a:latin typeface="Arial"/>
                <a:cs typeface="Arial"/>
              </a:rPr>
              <a:t>other</a:t>
            </a:r>
            <a:r>
              <a:rPr sz="1800" spc="-5" dirty="0">
                <a:solidFill>
                  <a:srgbClr val="191918"/>
                </a:solidFill>
                <a:latin typeface="Arial"/>
                <a:cs typeface="Arial"/>
              </a:rPr>
              <a:t> </a:t>
            </a:r>
            <a:r>
              <a:rPr sz="1800" spc="-10" dirty="0">
                <a:solidFill>
                  <a:srgbClr val="191918"/>
                </a:solidFill>
                <a:latin typeface="Arial"/>
                <a:cs typeface="Arial"/>
              </a:rPr>
              <a:t>oversight entities</a:t>
            </a:r>
            <a:endParaRPr sz="1800" dirty="0">
              <a:latin typeface="Arial"/>
              <a:cs typeface="Arial"/>
            </a:endParaRPr>
          </a:p>
        </p:txBody>
      </p:sp>
      <p:sp>
        <p:nvSpPr>
          <p:cNvPr id="24" name="object 24"/>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50" dirty="0"/>
              <a:t>7</a:t>
            </a:fld>
            <a:endParaRPr spc="-50" dirty="0"/>
          </a:p>
        </p:txBody>
      </p:sp>
      <p:pic>
        <p:nvPicPr>
          <p:cNvPr id="25" name="Content Placeholder 13" descr="Telescope with solid fill">
            <a:extLst>
              <a:ext uri="{FF2B5EF4-FFF2-40B4-BE49-F238E27FC236}">
                <a16:creationId xmlns:a16="http://schemas.microsoft.com/office/drawing/2014/main" id="{C5C3A636-BFCD-1C82-792E-05749C43158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082" y="2090481"/>
            <a:ext cx="914400" cy="914400"/>
          </a:xfrm>
          <a:prstGeom prst="rect">
            <a:avLst/>
          </a:prstGeom>
        </p:spPr>
      </p:pic>
      <p:pic>
        <p:nvPicPr>
          <p:cNvPr id="26" name="Content Placeholder 13" descr="Telescope with solid fill">
            <a:extLst>
              <a:ext uri="{FF2B5EF4-FFF2-40B4-BE49-F238E27FC236}">
                <a16:creationId xmlns:a16="http://schemas.microsoft.com/office/drawing/2014/main" id="{1F4CCCB3-C75A-BCCB-3D25-135CCEA15D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082" y="2090481"/>
            <a:ext cx="914400" cy="914400"/>
          </a:xfrm>
          <a:prstGeom prst="rect">
            <a:avLst/>
          </a:prstGeom>
        </p:spPr>
      </p:pic>
      <p:pic>
        <p:nvPicPr>
          <p:cNvPr id="27" name="Graphic 26" descr="Clipboard Checked with solid fill">
            <a:extLst>
              <a:ext uri="{FF2B5EF4-FFF2-40B4-BE49-F238E27FC236}">
                <a16:creationId xmlns:a16="http://schemas.microsoft.com/office/drawing/2014/main" id="{D61247B7-34D1-2889-B64F-99545C11EE6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17483" y="2121028"/>
            <a:ext cx="914400" cy="914400"/>
          </a:xfrm>
          <a:prstGeom prst="rect">
            <a:avLst/>
          </a:prstGeom>
        </p:spPr>
      </p:pic>
      <p:pic>
        <p:nvPicPr>
          <p:cNvPr id="28" name="Content Placeholder 13" descr="Telescope with solid fill">
            <a:extLst>
              <a:ext uri="{FF2B5EF4-FFF2-40B4-BE49-F238E27FC236}">
                <a16:creationId xmlns:a16="http://schemas.microsoft.com/office/drawing/2014/main" id="{08F69992-BDA1-38B1-8769-9008586D8C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082" y="2090481"/>
            <a:ext cx="914400" cy="914400"/>
          </a:xfrm>
          <a:prstGeom prst="rect">
            <a:avLst/>
          </a:prstGeom>
        </p:spPr>
      </p:pic>
      <p:pic>
        <p:nvPicPr>
          <p:cNvPr id="29" name="Graphic 28" descr="Clipboard Checked with solid fill">
            <a:extLst>
              <a:ext uri="{FF2B5EF4-FFF2-40B4-BE49-F238E27FC236}">
                <a16:creationId xmlns:a16="http://schemas.microsoft.com/office/drawing/2014/main" id="{A814D201-44E6-E24A-B618-E0AE935B1B5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17483" y="2121028"/>
            <a:ext cx="914400" cy="914400"/>
          </a:xfrm>
          <a:prstGeom prst="rect">
            <a:avLst/>
          </a:prstGeom>
        </p:spPr>
      </p:pic>
      <p:pic>
        <p:nvPicPr>
          <p:cNvPr id="30" name="Graphic 29">
            <a:extLst>
              <a:ext uri="{FF2B5EF4-FFF2-40B4-BE49-F238E27FC236}">
                <a16:creationId xmlns:a16="http://schemas.microsoft.com/office/drawing/2014/main" id="{75548B92-1413-EB64-C333-57360E50954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662429" y="2262713"/>
            <a:ext cx="748916" cy="667512"/>
          </a:xfrm>
          <a:prstGeom prst="rect">
            <a:avLst/>
          </a:prstGeom>
        </p:spPr>
      </p:pic>
      <p:pic>
        <p:nvPicPr>
          <p:cNvPr id="33" name="Content Placeholder 29" descr="No sign with solid fill">
            <a:extLst>
              <a:ext uri="{FF2B5EF4-FFF2-40B4-BE49-F238E27FC236}">
                <a16:creationId xmlns:a16="http://schemas.microsoft.com/office/drawing/2014/main" id="{32B2BCA5-2E90-43EE-A0F9-A85DD509792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64304" y="2139258"/>
            <a:ext cx="914400" cy="914400"/>
          </a:xfrm>
          <a:prstGeom prst="rect">
            <a:avLst/>
          </a:prstGeom>
        </p:spPr>
      </p:pic>
      <p:pic>
        <p:nvPicPr>
          <p:cNvPr id="34" name="Content Placeholder 43" descr="Badge Tick with solid fill">
            <a:extLst>
              <a:ext uri="{FF2B5EF4-FFF2-40B4-BE49-F238E27FC236}">
                <a16:creationId xmlns:a16="http://schemas.microsoft.com/office/drawing/2014/main" id="{F3349D1C-0F44-8530-A1F9-689CA06ADF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79726" y="2236676"/>
            <a:ext cx="914400" cy="914400"/>
          </a:xfrm>
          <a:prstGeom prst="rect">
            <a:avLst/>
          </a:prstGeom>
        </p:spPr>
      </p:pic>
      <p:pic>
        <p:nvPicPr>
          <p:cNvPr id="35" name="Content Placeholder 7" descr="Customer review with solid fill">
            <a:extLst>
              <a:ext uri="{FF2B5EF4-FFF2-40B4-BE49-F238E27FC236}">
                <a16:creationId xmlns:a16="http://schemas.microsoft.com/office/drawing/2014/main" id="{5CA85B86-7786-1A58-1293-7DCBE855C47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47085" y="2236676"/>
            <a:ext cx="914400" cy="91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23900" rIns="0" bIns="0" rtlCol="0">
            <a:spAutoFit/>
          </a:bodyPr>
          <a:lstStyle/>
          <a:p>
            <a:pPr marL="609600">
              <a:lnSpc>
                <a:spcPct val="100000"/>
              </a:lnSpc>
              <a:spcBef>
                <a:spcPts val="100"/>
              </a:spcBef>
            </a:pPr>
            <a:r>
              <a:rPr spc="-10" dirty="0"/>
              <a:t>ADMINISTRATIVE</a:t>
            </a:r>
            <a:r>
              <a:rPr spc="-229" dirty="0"/>
              <a:t> </a:t>
            </a:r>
            <a:r>
              <a:rPr spc="-25" dirty="0"/>
              <a:t>CAPABILITY</a:t>
            </a:r>
          </a:p>
        </p:txBody>
      </p:sp>
      <p:sp>
        <p:nvSpPr>
          <p:cNvPr id="3" name="object 3"/>
          <p:cNvSpPr txBox="1"/>
          <p:nvPr/>
        </p:nvSpPr>
        <p:spPr>
          <a:xfrm>
            <a:off x="11694451" y="6330249"/>
            <a:ext cx="78740" cy="139700"/>
          </a:xfrm>
          <a:prstGeom prst="rect">
            <a:avLst/>
          </a:prstGeom>
        </p:spPr>
        <p:txBody>
          <a:bodyPr vert="horz" wrap="square" lIns="0" tIns="12700" rIns="0" bIns="0" rtlCol="0">
            <a:spAutoFit/>
          </a:bodyPr>
          <a:lstStyle/>
          <a:p>
            <a:pPr marL="12700">
              <a:lnSpc>
                <a:spcPct val="100000"/>
              </a:lnSpc>
              <a:spcBef>
                <a:spcPts val="100"/>
              </a:spcBef>
            </a:pPr>
            <a:r>
              <a:rPr sz="750" spc="-50" dirty="0">
                <a:solidFill>
                  <a:srgbClr val="888888"/>
                </a:solidFill>
                <a:latin typeface="Arial"/>
                <a:cs typeface="Arial"/>
              </a:rPr>
              <a:t>8</a:t>
            </a:r>
            <a:endParaRPr sz="750" dirty="0">
              <a:latin typeface="Arial"/>
              <a:cs typeface="Arial"/>
            </a:endParaRPr>
          </a:p>
        </p:txBody>
      </p:sp>
      <p:sp>
        <p:nvSpPr>
          <p:cNvPr id="4" name="object 4"/>
          <p:cNvSpPr txBox="1"/>
          <p:nvPr/>
        </p:nvSpPr>
        <p:spPr>
          <a:xfrm>
            <a:off x="1067564" y="1534210"/>
            <a:ext cx="8592820" cy="1738630"/>
          </a:xfrm>
          <a:prstGeom prst="rect">
            <a:avLst/>
          </a:prstGeom>
        </p:spPr>
        <p:txBody>
          <a:bodyPr vert="horz" wrap="square" lIns="0" tIns="12700" rIns="0" bIns="0" rtlCol="0">
            <a:spAutoFit/>
          </a:bodyPr>
          <a:lstStyle/>
          <a:p>
            <a:pPr marL="141605" marR="5080" indent="-129539">
              <a:lnSpc>
                <a:spcPct val="108100"/>
              </a:lnSpc>
              <a:spcBef>
                <a:spcPts val="100"/>
              </a:spcBef>
              <a:buClr>
                <a:srgbClr val="3EA11B"/>
              </a:buClr>
              <a:buChar char="•"/>
              <a:tabLst>
                <a:tab pos="141605" algn="l"/>
              </a:tabLst>
            </a:pPr>
            <a:r>
              <a:rPr sz="2600" spc="-135" dirty="0">
                <a:solidFill>
                  <a:srgbClr val="191918"/>
                </a:solidFill>
                <a:latin typeface="Arial"/>
                <a:cs typeface="Arial"/>
              </a:rPr>
              <a:t>To</a:t>
            </a:r>
            <a:r>
              <a:rPr sz="2600" spc="-50" dirty="0">
                <a:solidFill>
                  <a:srgbClr val="191918"/>
                </a:solidFill>
                <a:latin typeface="Arial"/>
                <a:cs typeface="Arial"/>
              </a:rPr>
              <a:t> </a:t>
            </a:r>
            <a:r>
              <a:rPr sz="2600" dirty="0">
                <a:solidFill>
                  <a:srgbClr val="191918"/>
                </a:solidFill>
                <a:latin typeface="Arial"/>
                <a:cs typeface="Arial"/>
              </a:rPr>
              <a:t>participate</a:t>
            </a:r>
            <a:r>
              <a:rPr sz="2600" spc="-120" dirty="0">
                <a:solidFill>
                  <a:srgbClr val="191918"/>
                </a:solidFill>
                <a:latin typeface="Arial"/>
                <a:cs typeface="Arial"/>
              </a:rPr>
              <a:t> </a:t>
            </a:r>
            <a:r>
              <a:rPr sz="2600" dirty="0">
                <a:solidFill>
                  <a:srgbClr val="191918"/>
                </a:solidFill>
                <a:latin typeface="Arial"/>
                <a:cs typeface="Arial"/>
              </a:rPr>
              <a:t>in</a:t>
            </a:r>
            <a:r>
              <a:rPr sz="2600" spc="-85" dirty="0">
                <a:solidFill>
                  <a:srgbClr val="191918"/>
                </a:solidFill>
                <a:latin typeface="Arial"/>
                <a:cs typeface="Arial"/>
              </a:rPr>
              <a:t> </a:t>
            </a:r>
            <a:r>
              <a:rPr sz="2600" dirty="0">
                <a:solidFill>
                  <a:srgbClr val="191918"/>
                </a:solidFill>
                <a:latin typeface="Arial"/>
                <a:cs typeface="Arial"/>
              </a:rPr>
              <a:t>any</a:t>
            </a:r>
            <a:r>
              <a:rPr sz="2600" spc="-75" dirty="0">
                <a:solidFill>
                  <a:srgbClr val="191918"/>
                </a:solidFill>
                <a:latin typeface="Arial"/>
                <a:cs typeface="Arial"/>
              </a:rPr>
              <a:t> </a:t>
            </a:r>
            <a:r>
              <a:rPr sz="2600" i="1" dirty="0">
                <a:solidFill>
                  <a:srgbClr val="191918"/>
                </a:solidFill>
                <a:latin typeface="Arial"/>
                <a:cs typeface="Arial"/>
              </a:rPr>
              <a:t>Title</a:t>
            </a:r>
            <a:r>
              <a:rPr sz="2600" i="1" spc="-85" dirty="0">
                <a:solidFill>
                  <a:srgbClr val="191918"/>
                </a:solidFill>
                <a:latin typeface="Arial"/>
                <a:cs typeface="Arial"/>
              </a:rPr>
              <a:t> </a:t>
            </a:r>
            <a:r>
              <a:rPr sz="2600" i="1" dirty="0">
                <a:solidFill>
                  <a:srgbClr val="191918"/>
                </a:solidFill>
                <a:latin typeface="Arial"/>
                <a:cs typeface="Arial"/>
              </a:rPr>
              <a:t>IV</a:t>
            </a:r>
            <a:r>
              <a:rPr sz="2600" i="1" spc="-80" dirty="0">
                <a:solidFill>
                  <a:srgbClr val="191918"/>
                </a:solidFill>
                <a:latin typeface="Arial"/>
                <a:cs typeface="Arial"/>
              </a:rPr>
              <a:t> </a:t>
            </a:r>
            <a:r>
              <a:rPr sz="2600" dirty="0">
                <a:solidFill>
                  <a:srgbClr val="191918"/>
                </a:solidFill>
                <a:latin typeface="Arial"/>
                <a:cs typeface="Arial"/>
              </a:rPr>
              <a:t>program,</a:t>
            </a:r>
            <a:r>
              <a:rPr sz="2600" spc="-85" dirty="0">
                <a:solidFill>
                  <a:srgbClr val="191918"/>
                </a:solidFill>
                <a:latin typeface="Arial"/>
                <a:cs typeface="Arial"/>
              </a:rPr>
              <a:t> </a:t>
            </a:r>
            <a:r>
              <a:rPr sz="2600" dirty="0">
                <a:solidFill>
                  <a:srgbClr val="191918"/>
                </a:solidFill>
                <a:latin typeface="Arial"/>
                <a:cs typeface="Arial"/>
              </a:rPr>
              <a:t>an</a:t>
            </a:r>
            <a:r>
              <a:rPr sz="2600" spc="-80" dirty="0">
                <a:solidFill>
                  <a:srgbClr val="191918"/>
                </a:solidFill>
                <a:latin typeface="Arial"/>
                <a:cs typeface="Arial"/>
              </a:rPr>
              <a:t> </a:t>
            </a:r>
            <a:r>
              <a:rPr sz="2600" dirty="0">
                <a:solidFill>
                  <a:srgbClr val="191918"/>
                </a:solidFill>
                <a:latin typeface="Arial"/>
                <a:cs typeface="Arial"/>
              </a:rPr>
              <a:t>institution</a:t>
            </a:r>
            <a:r>
              <a:rPr sz="2600" spc="-85" dirty="0">
                <a:solidFill>
                  <a:srgbClr val="191918"/>
                </a:solidFill>
                <a:latin typeface="Arial"/>
                <a:cs typeface="Arial"/>
              </a:rPr>
              <a:t> </a:t>
            </a:r>
            <a:r>
              <a:rPr sz="2600" spc="-20" dirty="0">
                <a:solidFill>
                  <a:srgbClr val="191918"/>
                </a:solidFill>
                <a:latin typeface="Arial"/>
                <a:cs typeface="Arial"/>
              </a:rPr>
              <a:t>must </a:t>
            </a:r>
            <a:r>
              <a:rPr sz="2600" spc="-10" dirty="0">
                <a:solidFill>
                  <a:srgbClr val="191918"/>
                </a:solidFill>
                <a:latin typeface="Arial"/>
                <a:cs typeface="Arial"/>
              </a:rPr>
              <a:t>demonstrate</a:t>
            </a:r>
            <a:r>
              <a:rPr sz="2600" spc="-70" dirty="0">
                <a:solidFill>
                  <a:srgbClr val="191918"/>
                </a:solidFill>
                <a:latin typeface="Arial"/>
                <a:cs typeface="Arial"/>
              </a:rPr>
              <a:t> </a:t>
            </a:r>
            <a:r>
              <a:rPr sz="2600" dirty="0">
                <a:solidFill>
                  <a:srgbClr val="191918"/>
                </a:solidFill>
                <a:latin typeface="Arial"/>
                <a:cs typeface="Arial"/>
              </a:rPr>
              <a:t>that</a:t>
            </a:r>
            <a:r>
              <a:rPr sz="2600" spc="-65" dirty="0">
                <a:solidFill>
                  <a:srgbClr val="191918"/>
                </a:solidFill>
                <a:latin typeface="Arial"/>
                <a:cs typeface="Arial"/>
              </a:rPr>
              <a:t> </a:t>
            </a:r>
            <a:r>
              <a:rPr sz="2600" dirty="0">
                <a:solidFill>
                  <a:srgbClr val="191918"/>
                </a:solidFill>
                <a:latin typeface="Arial"/>
                <a:cs typeface="Arial"/>
              </a:rPr>
              <a:t>it</a:t>
            </a:r>
            <a:r>
              <a:rPr sz="2600" spc="-65" dirty="0">
                <a:solidFill>
                  <a:srgbClr val="191918"/>
                </a:solidFill>
                <a:latin typeface="Arial"/>
                <a:cs typeface="Arial"/>
              </a:rPr>
              <a:t> </a:t>
            </a:r>
            <a:r>
              <a:rPr sz="2600" dirty="0">
                <a:solidFill>
                  <a:srgbClr val="191918"/>
                </a:solidFill>
                <a:latin typeface="Arial"/>
                <a:cs typeface="Arial"/>
              </a:rPr>
              <a:t>is</a:t>
            </a:r>
            <a:r>
              <a:rPr sz="2600" spc="-65" dirty="0">
                <a:solidFill>
                  <a:srgbClr val="191918"/>
                </a:solidFill>
                <a:latin typeface="Arial"/>
                <a:cs typeface="Arial"/>
              </a:rPr>
              <a:t> </a:t>
            </a:r>
            <a:r>
              <a:rPr sz="2600" dirty="0">
                <a:solidFill>
                  <a:srgbClr val="191918"/>
                </a:solidFill>
                <a:latin typeface="Arial"/>
                <a:cs typeface="Arial"/>
              </a:rPr>
              <a:t>capable</a:t>
            </a:r>
            <a:r>
              <a:rPr sz="2600" spc="-65" dirty="0">
                <a:solidFill>
                  <a:srgbClr val="191918"/>
                </a:solidFill>
                <a:latin typeface="Arial"/>
                <a:cs typeface="Arial"/>
              </a:rPr>
              <a:t> </a:t>
            </a:r>
            <a:r>
              <a:rPr sz="2600" dirty="0">
                <a:solidFill>
                  <a:srgbClr val="191918"/>
                </a:solidFill>
                <a:latin typeface="Arial"/>
                <a:cs typeface="Arial"/>
              </a:rPr>
              <a:t>of</a:t>
            </a:r>
            <a:r>
              <a:rPr sz="2600" spc="-65" dirty="0">
                <a:solidFill>
                  <a:srgbClr val="191918"/>
                </a:solidFill>
                <a:latin typeface="Arial"/>
                <a:cs typeface="Arial"/>
              </a:rPr>
              <a:t> </a:t>
            </a:r>
            <a:r>
              <a:rPr sz="2600" dirty="0">
                <a:solidFill>
                  <a:srgbClr val="191918"/>
                </a:solidFill>
                <a:latin typeface="Arial"/>
                <a:cs typeface="Arial"/>
              </a:rPr>
              <a:t>adequately</a:t>
            </a:r>
            <a:r>
              <a:rPr sz="2600" spc="-65" dirty="0">
                <a:solidFill>
                  <a:srgbClr val="191918"/>
                </a:solidFill>
                <a:latin typeface="Arial"/>
                <a:cs typeface="Arial"/>
              </a:rPr>
              <a:t> </a:t>
            </a:r>
            <a:r>
              <a:rPr sz="2600" spc="-10" dirty="0">
                <a:solidFill>
                  <a:srgbClr val="191918"/>
                </a:solidFill>
                <a:latin typeface="Arial"/>
                <a:cs typeface="Arial"/>
              </a:rPr>
              <a:t>administering </a:t>
            </a:r>
            <a:r>
              <a:rPr sz="2600" dirty="0">
                <a:solidFill>
                  <a:srgbClr val="191918"/>
                </a:solidFill>
                <a:latin typeface="Arial"/>
                <a:cs typeface="Arial"/>
              </a:rPr>
              <a:t>the</a:t>
            </a:r>
            <a:r>
              <a:rPr sz="2600" spc="-75" dirty="0">
                <a:solidFill>
                  <a:srgbClr val="191918"/>
                </a:solidFill>
                <a:latin typeface="Arial"/>
                <a:cs typeface="Arial"/>
              </a:rPr>
              <a:t> </a:t>
            </a:r>
            <a:r>
              <a:rPr sz="2600" dirty="0">
                <a:solidFill>
                  <a:srgbClr val="191918"/>
                </a:solidFill>
                <a:latin typeface="Arial"/>
                <a:cs typeface="Arial"/>
              </a:rPr>
              <a:t>program</a:t>
            </a:r>
            <a:r>
              <a:rPr sz="2600" spc="-70" dirty="0">
                <a:solidFill>
                  <a:srgbClr val="191918"/>
                </a:solidFill>
                <a:latin typeface="Arial"/>
                <a:cs typeface="Arial"/>
              </a:rPr>
              <a:t> </a:t>
            </a:r>
            <a:r>
              <a:rPr sz="2600" dirty="0">
                <a:solidFill>
                  <a:srgbClr val="191918"/>
                </a:solidFill>
                <a:latin typeface="Arial"/>
                <a:cs typeface="Arial"/>
              </a:rPr>
              <a:t>under</a:t>
            </a:r>
            <a:r>
              <a:rPr sz="2600" spc="-75" dirty="0">
                <a:solidFill>
                  <a:srgbClr val="191918"/>
                </a:solidFill>
                <a:latin typeface="Arial"/>
                <a:cs typeface="Arial"/>
              </a:rPr>
              <a:t> </a:t>
            </a:r>
            <a:r>
              <a:rPr sz="2600" dirty="0">
                <a:solidFill>
                  <a:srgbClr val="191918"/>
                </a:solidFill>
                <a:latin typeface="Arial"/>
                <a:cs typeface="Arial"/>
              </a:rPr>
              <a:t>the</a:t>
            </a:r>
            <a:r>
              <a:rPr sz="2600" spc="-70" dirty="0">
                <a:solidFill>
                  <a:srgbClr val="191918"/>
                </a:solidFill>
                <a:latin typeface="Arial"/>
                <a:cs typeface="Arial"/>
              </a:rPr>
              <a:t> </a:t>
            </a:r>
            <a:r>
              <a:rPr sz="2600" dirty="0">
                <a:solidFill>
                  <a:srgbClr val="191918"/>
                </a:solidFill>
                <a:latin typeface="Arial"/>
                <a:cs typeface="Arial"/>
              </a:rPr>
              <a:t>standards</a:t>
            </a:r>
            <a:r>
              <a:rPr sz="2600" spc="-75" dirty="0">
                <a:solidFill>
                  <a:srgbClr val="191918"/>
                </a:solidFill>
                <a:latin typeface="Arial"/>
                <a:cs typeface="Arial"/>
              </a:rPr>
              <a:t> </a:t>
            </a:r>
            <a:r>
              <a:rPr sz="2600" spc="-10" dirty="0">
                <a:solidFill>
                  <a:srgbClr val="191918"/>
                </a:solidFill>
                <a:latin typeface="Arial"/>
                <a:cs typeface="Arial"/>
              </a:rPr>
              <a:t>established</a:t>
            </a:r>
            <a:r>
              <a:rPr sz="2600" spc="-70" dirty="0">
                <a:solidFill>
                  <a:srgbClr val="191918"/>
                </a:solidFill>
                <a:latin typeface="Arial"/>
                <a:cs typeface="Arial"/>
              </a:rPr>
              <a:t> </a:t>
            </a:r>
            <a:r>
              <a:rPr sz="2600" dirty="0">
                <a:solidFill>
                  <a:srgbClr val="191918"/>
                </a:solidFill>
                <a:latin typeface="Arial"/>
                <a:cs typeface="Arial"/>
              </a:rPr>
              <a:t>by</a:t>
            </a:r>
            <a:r>
              <a:rPr sz="2600" spc="-70" dirty="0">
                <a:solidFill>
                  <a:srgbClr val="191918"/>
                </a:solidFill>
                <a:latin typeface="Arial"/>
                <a:cs typeface="Arial"/>
              </a:rPr>
              <a:t> </a:t>
            </a:r>
            <a:r>
              <a:rPr sz="2600" spc="-25" dirty="0">
                <a:solidFill>
                  <a:srgbClr val="191918"/>
                </a:solidFill>
                <a:latin typeface="Arial"/>
                <a:cs typeface="Arial"/>
              </a:rPr>
              <a:t>the </a:t>
            </a:r>
            <a:r>
              <a:rPr sz="2600" spc="-20" dirty="0">
                <a:solidFill>
                  <a:srgbClr val="191918"/>
                </a:solidFill>
                <a:latin typeface="Arial"/>
                <a:cs typeface="Arial"/>
              </a:rPr>
              <a:t>Secretary,</a:t>
            </a:r>
            <a:r>
              <a:rPr sz="2600" spc="-110" dirty="0">
                <a:solidFill>
                  <a:srgbClr val="191918"/>
                </a:solidFill>
                <a:latin typeface="Arial"/>
                <a:cs typeface="Arial"/>
              </a:rPr>
              <a:t> </a:t>
            </a:r>
            <a:r>
              <a:rPr sz="2600" spc="-10" dirty="0">
                <a:solidFill>
                  <a:srgbClr val="191918"/>
                </a:solidFill>
                <a:latin typeface="Arial"/>
                <a:cs typeface="Arial"/>
              </a:rPr>
              <a:t>including:</a:t>
            </a:r>
            <a:endParaRPr sz="2600" dirty="0">
              <a:latin typeface="Arial"/>
              <a:cs typeface="Arial"/>
            </a:endParaRPr>
          </a:p>
        </p:txBody>
      </p:sp>
      <p:sp>
        <p:nvSpPr>
          <p:cNvPr id="5" name="object 5"/>
          <p:cNvSpPr txBox="1"/>
          <p:nvPr/>
        </p:nvSpPr>
        <p:spPr>
          <a:xfrm>
            <a:off x="1165989" y="3429000"/>
            <a:ext cx="8395970" cy="3343544"/>
          </a:xfrm>
          <a:prstGeom prst="rect">
            <a:avLst/>
          </a:prstGeom>
        </p:spPr>
        <p:txBody>
          <a:bodyPr vert="horz" wrap="square" lIns="0" tIns="81280" rIns="0" bIns="0" rtlCol="0">
            <a:spAutoFit/>
          </a:bodyPr>
          <a:lstStyle/>
          <a:p>
            <a:pPr marL="595630" indent="-134620">
              <a:lnSpc>
                <a:spcPct val="100000"/>
              </a:lnSpc>
              <a:spcBef>
                <a:spcPts val="640"/>
              </a:spcBef>
              <a:buClr>
                <a:srgbClr val="3EA11B"/>
              </a:buClr>
              <a:buChar char="•"/>
              <a:tabLst>
                <a:tab pos="595630" algn="l"/>
              </a:tabLst>
            </a:pPr>
            <a:r>
              <a:rPr sz="2400" dirty="0">
                <a:solidFill>
                  <a:srgbClr val="191918"/>
                </a:solidFill>
                <a:latin typeface="Arial"/>
                <a:cs typeface="Arial"/>
              </a:rPr>
              <a:t>Employing</a:t>
            </a:r>
            <a:r>
              <a:rPr sz="2400" spc="-100" dirty="0">
                <a:solidFill>
                  <a:srgbClr val="191918"/>
                </a:solidFill>
                <a:latin typeface="Arial"/>
                <a:cs typeface="Arial"/>
              </a:rPr>
              <a:t> </a:t>
            </a:r>
            <a:r>
              <a:rPr sz="2400" dirty="0">
                <a:solidFill>
                  <a:srgbClr val="191918"/>
                </a:solidFill>
                <a:latin typeface="Arial"/>
                <a:cs typeface="Arial"/>
              </a:rPr>
              <a:t>“an</a:t>
            </a:r>
            <a:r>
              <a:rPr sz="2400" spc="-95" dirty="0">
                <a:solidFill>
                  <a:srgbClr val="191918"/>
                </a:solidFill>
                <a:latin typeface="Arial"/>
                <a:cs typeface="Arial"/>
              </a:rPr>
              <a:t> </a:t>
            </a:r>
            <a:r>
              <a:rPr sz="2400" dirty="0">
                <a:solidFill>
                  <a:srgbClr val="191918"/>
                </a:solidFill>
                <a:latin typeface="Arial"/>
                <a:cs typeface="Arial"/>
              </a:rPr>
              <a:t>adequate</a:t>
            </a:r>
            <a:r>
              <a:rPr sz="2400" spc="-95" dirty="0">
                <a:solidFill>
                  <a:srgbClr val="191918"/>
                </a:solidFill>
                <a:latin typeface="Arial"/>
                <a:cs typeface="Arial"/>
              </a:rPr>
              <a:t> </a:t>
            </a:r>
            <a:r>
              <a:rPr sz="2400" dirty="0">
                <a:solidFill>
                  <a:srgbClr val="191918"/>
                </a:solidFill>
                <a:latin typeface="Arial"/>
                <a:cs typeface="Arial"/>
              </a:rPr>
              <a:t>number</a:t>
            </a:r>
            <a:r>
              <a:rPr sz="2400" spc="-100" dirty="0">
                <a:solidFill>
                  <a:srgbClr val="191918"/>
                </a:solidFill>
                <a:latin typeface="Arial"/>
                <a:cs typeface="Arial"/>
              </a:rPr>
              <a:t> </a:t>
            </a:r>
            <a:r>
              <a:rPr sz="2400" dirty="0">
                <a:solidFill>
                  <a:srgbClr val="191918"/>
                </a:solidFill>
                <a:latin typeface="Arial"/>
                <a:cs typeface="Arial"/>
              </a:rPr>
              <a:t>of</a:t>
            </a:r>
            <a:r>
              <a:rPr sz="2400" spc="-95" dirty="0">
                <a:solidFill>
                  <a:srgbClr val="191918"/>
                </a:solidFill>
                <a:latin typeface="Arial"/>
                <a:cs typeface="Arial"/>
              </a:rPr>
              <a:t> </a:t>
            </a:r>
            <a:r>
              <a:rPr sz="2400" dirty="0">
                <a:solidFill>
                  <a:srgbClr val="191918"/>
                </a:solidFill>
                <a:latin typeface="Arial"/>
                <a:cs typeface="Arial"/>
              </a:rPr>
              <a:t>qualified</a:t>
            </a:r>
            <a:r>
              <a:rPr sz="2400" spc="-95" dirty="0">
                <a:solidFill>
                  <a:srgbClr val="191918"/>
                </a:solidFill>
                <a:latin typeface="Arial"/>
                <a:cs typeface="Arial"/>
              </a:rPr>
              <a:t> </a:t>
            </a:r>
            <a:r>
              <a:rPr sz="2400" spc="-10" dirty="0">
                <a:solidFill>
                  <a:srgbClr val="191918"/>
                </a:solidFill>
                <a:latin typeface="Arial"/>
                <a:cs typeface="Arial"/>
              </a:rPr>
              <a:t>persons”</a:t>
            </a:r>
            <a:endParaRPr sz="2400" dirty="0">
              <a:latin typeface="Arial"/>
              <a:cs typeface="Arial"/>
            </a:endParaRPr>
          </a:p>
          <a:p>
            <a:pPr marL="594995" marR="17780" indent="-134620">
              <a:lnSpc>
                <a:spcPct val="107900"/>
              </a:lnSpc>
              <a:spcBef>
                <a:spcPts val="310"/>
              </a:spcBef>
              <a:buClr>
                <a:srgbClr val="3EA11B"/>
              </a:buClr>
              <a:buChar char="•"/>
              <a:tabLst>
                <a:tab pos="596900" algn="l"/>
                <a:tab pos="1778635" algn="l"/>
              </a:tabLst>
            </a:pPr>
            <a:r>
              <a:rPr sz="2400" dirty="0">
                <a:solidFill>
                  <a:srgbClr val="191918"/>
                </a:solidFill>
                <a:latin typeface="Arial"/>
                <a:cs typeface="Arial"/>
              </a:rPr>
              <a:t>Ensuring</a:t>
            </a:r>
            <a:r>
              <a:rPr sz="2400" spc="-80" dirty="0">
                <a:solidFill>
                  <a:srgbClr val="191918"/>
                </a:solidFill>
                <a:latin typeface="Arial"/>
                <a:cs typeface="Arial"/>
              </a:rPr>
              <a:t> </a:t>
            </a:r>
            <a:r>
              <a:rPr sz="2400" dirty="0">
                <a:solidFill>
                  <a:srgbClr val="191918"/>
                </a:solidFill>
                <a:latin typeface="Arial"/>
                <a:cs typeface="Arial"/>
              </a:rPr>
              <a:t>that</a:t>
            </a:r>
            <a:r>
              <a:rPr sz="2400" spc="-75" dirty="0">
                <a:solidFill>
                  <a:srgbClr val="191918"/>
                </a:solidFill>
                <a:latin typeface="Arial"/>
                <a:cs typeface="Arial"/>
              </a:rPr>
              <a:t> </a:t>
            </a:r>
            <a:r>
              <a:rPr sz="2400" dirty="0">
                <a:solidFill>
                  <a:srgbClr val="191918"/>
                </a:solidFill>
                <a:latin typeface="Arial"/>
                <a:cs typeface="Arial"/>
              </a:rPr>
              <a:t>programs</a:t>
            </a:r>
            <a:r>
              <a:rPr sz="2400" spc="-75" dirty="0">
                <a:solidFill>
                  <a:srgbClr val="191918"/>
                </a:solidFill>
                <a:latin typeface="Arial"/>
                <a:cs typeface="Arial"/>
              </a:rPr>
              <a:t> </a:t>
            </a:r>
            <a:r>
              <a:rPr sz="2400" dirty="0">
                <a:solidFill>
                  <a:srgbClr val="191918"/>
                </a:solidFill>
                <a:latin typeface="Arial"/>
                <a:cs typeface="Arial"/>
              </a:rPr>
              <a:t>are</a:t>
            </a:r>
            <a:r>
              <a:rPr sz="2400" spc="-75" dirty="0">
                <a:solidFill>
                  <a:srgbClr val="191918"/>
                </a:solidFill>
                <a:latin typeface="Arial"/>
                <a:cs typeface="Arial"/>
              </a:rPr>
              <a:t> </a:t>
            </a:r>
            <a:r>
              <a:rPr sz="2400" spc="-10" dirty="0">
                <a:solidFill>
                  <a:srgbClr val="191918"/>
                </a:solidFill>
                <a:latin typeface="Arial"/>
                <a:cs typeface="Arial"/>
              </a:rPr>
              <a:t>administered</a:t>
            </a:r>
            <a:r>
              <a:rPr sz="2400" spc="-75" dirty="0">
                <a:solidFill>
                  <a:srgbClr val="191918"/>
                </a:solidFill>
                <a:latin typeface="Arial"/>
                <a:cs typeface="Arial"/>
              </a:rPr>
              <a:t> </a:t>
            </a:r>
            <a:r>
              <a:rPr sz="2400" dirty="0">
                <a:solidFill>
                  <a:srgbClr val="191918"/>
                </a:solidFill>
                <a:latin typeface="Arial"/>
                <a:cs typeface="Arial"/>
              </a:rPr>
              <a:t>with</a:t>
            </a:r>
            <a:r>
              <a:rPr sz="2400" spc="-75" dirty="0">
                <a:solidFill>
                  <a:srgbClr val="191918"/>
                </a:solidFill>
                <a:latin typeface="Arial"/>
                <a:cs typeface="Arial"/>
              </a:rPr>
              <a:t> </a:t>
            </a:r>
            <a:r>
              <a:rPr sz="2400" spc="-10" dirty="0">
                <a:solidFill>
                  <a:srgbClr val="191918"/>
                </a:solidFill>
                <a:latin typeface="Arial"/>
                <a:cs typeface="Arial"/>
              </a:rPr>
              <a:t>appropriate 	“checks</a:t>
            </a:r>
            <a:r>
              <a:rPr sz="2400" dirty="0">
                <a:solidFill>
                  <a:srgbClr val="191918"/>
                </a:solidFill>
                <a:latin typeface="Arial"/>
                <a:cs typeface="Arial"/>
              </a:rPr>
              <a:t>	and</a:t>
            </a:r>
            <a:r>
              <a:rPr sz="2400" spc="-55" dirty="0">
                <a:solidFill>
                  <a:srgbClr val="191918"/>
                </a:solidFill>
                <a:latin typeface="Arial"/>
                <a:cs typeface="Arial"/>
              </a:rPr>
              <a:t> </a:t>
            </a:r>
            <a:r>
              <a:rPr sz="2400" dirty="0">
                <a:solidFill>
                  <a:srgbClr val="191918"/>
                </a:solidFill>
                <a:latin typeface="Arial"/>
                <a:cs typeface="Arial"/>
              </a:rPr>
              <a:t>balances”</a:t>
            </a:r>
            <a:r>
              <a:rPr sz="2400" spc="-50" dirty="0">
                <a:solidFill>
                  <a:srgbClr val="191918"/>
                </a:solidFill>
                <a:latin typeface="Arial"/>
                <a:cs typeface="Arial"/>
              </a:rPr>
              <a:t> </a:t>
            </a:r>
            <a:r>
              <a:rPr sz="2400" dirty="0">
                <a:solidFill>
                  <a:srgbClr val="191918"/>
                </a:solidFill>
                <a:latin typeface="Arial"/>
                <a:cs typeface="Arial"/>
              </a:rPr>
              <a:t>in</a:t>
            </a:r>
            <a:r>
              <a:rPr sz="2400" spc="-50" dirty="0">
                <a:solidFill>
                  <a:srgbClr val="191918"/>
                </a:solidFill>
                <a:latin typeface="Arial"/>
                <a:cs typeface="Arial"/>
              </a:rPr>
              <a:t> </a:t>
            </a:r>
            <a:r>
              <a:rPr sz="2400" dirty="0">
                <a:solidFill>
                  <a:srgbClr val="191918"/>
                </a:solidFill>
                <a:latin typeface="Arial"/>
                <a:cs typeface="Arial"/>
              </a:rPr>
              <a:t>a</a:t>
            </a:r>
            <a:r>
              <a:rPr sz="2400" spc="-50" dirty="0">
                <a:solidFill>
                  <a:srgbClr val="191918"/>
                </a:solidFill>
                <a:latin typeface="Arial"/>
                <a:cs typeface="Arial"/>
              </a:rPr>
              <a:t> </a:t>
            </a:r>
            <a:r>
              <a:rPr sz="2400" dirty="0">
                <a:solidFill>
                  <a:srgbClr val="191918"/>
                </a:solidFill>
                <a:latin typeface="Arial"/>
                <a:cs typeface="Arial"/>
              </a:rPr>
              <a:t>system</a:t>
            </a:r>
            <a:r>
              <a:rPr sz="2400" spc="-55" dirty="0">
                <a:solidFill>
                  <a:srgbClr val="191918"/>
                </a:solidFill>
                <a:latin typeface="Arial"/>
                <a:cs typeface="Arial"/>
              </a:rPr>
              <a:t> </a:t>
            </a:r>
            <a:r>
              <a:rPr sz="2400" dirty="0">
                <a:solidFill>
                  <a:srgbClr val="191918"/>
                </a:solidFill>
                <a:latin typeface="Arial"/>
                <a:cs typeface="Arial"/>
              </a:rPr>
              <a:t>of</a:t>
            </a:r>
            <a:r>
              <a:rPr sz="2400" spc="-50" dirty="0">
                <a:solidFill>
                  <a:srgbClr val="191918"/>
                </a:solidFill>
                <a:latin typeface="Arial"/>
                <a:cs typeface="Arial"/>
              </a:rPr>
              <a:t> </a:t>
            </a:r>
            <a:r>
              <a:rPr sz="2400" dirty="0">
                <a:solidFill>
                  <a:srgbClr val="191918"/>
                </a:solidFill>
                <a:latin typeface="Arial"/>
                <a:cs typeface="Arial"/>
              </a:rPr>
              <a:t>“internal</a:t>
            </a:r>
            <a:r>
              <a:rPr sz="2400" spc="-50" dirty="0">
                <a:solidFill>
                  <a:srgbClr val="191918"/>
                </a:solidFill>
                <a:latin typeface="Arial"/>
                <a:cs typeface="Arial"/>
              </a:rPr>
              <a:t> </a:t>
            </a:r>
            <a:r>
              <a:rPr sz="2400" spc="-10" dirty="0">
                <a:solidFill>
                  <a:srgbClr val="191918"/>
                </a:solidFill>
                <a:latin typeface="Arial"/>
                <a:cs typeface="Arial"/>
              </a:rPr>
              <a:t>controls”</a:t>
            </a:r>
            <a:endParaRPr sz="2400" dirty="0">
              <a:latin typeface="Arial"/>
              <a:cs typeface="Arial"/>
            </a:endParaRPr>
          </a:p>
          <a:p>
            <a:pPr marL="594995" marR="5080" indent="-134620">
              <a:lnSpc>
                <a:spcPct val="107900"/>
              </a:lnSpc>
              <a:spcBef>
                <a:spcPts val="500"/>
              </a:spcBef>
              <a:buClr>
                <a:srgbClr val="3EA11B"/>
              </a:buClr>
              <a:buChar char="•"/>
              <a:tabLst>
                <a:tab pos="596900" algn="l"/>
                <a:tab pos="3150235" algn="l"/>
              </a:tabLst>
            </a:pPr>
            <a:r>
              <a:rPr sz="2400" spc="-10" dirty="0">
                <a:solidFill>
                  <a:srgbClr val="191918"/>
                </a:solidFill>
                <a:latin typeface="Arial"/>
                <a:cs typeface="Arial"/>
              </a:rPr>
              <a:t>Implementing</a:t>
            </a:r>
            <a:r>
              <a:rPr sz="2400" spc="-100" dirty="0">
                <a:solidFill>
                  <a:srgbClr val="191918"/>
                </a:solidFill>
                <a:latin typeface="Arial"/>
                <a:cs typeface="Arial"/>
              </a:rPr>
              <a:t> </a:t>
            </a:r>
            <a:r>
              <a:rPr sz="2400" dirty="0">
                <a:solidFill>
                  <a:srgbClr val="191918"/>
                </a:solidFill>
                <a:latin typeface="Arial"/>
                <a:cs typeface="Arial"/>
              </a:rPr>
              <a:t>written</a:t>
            </a:r>
            <a:r>
              <a:rPr sz="2400" spc="-95" dirty="0">
                <a:solidFill>
                  <a:srgbClr val="191918"/>
                </a:solidFill>
                <a:latin typeface="Arial"/>
                <a:cs typeface="Arial"/>
              </a:rPr>
              <a:t> </a:t>
            </a:r>
            <a:r>
              <a:rPr sz="2400" dirty="0">
                <a:solidFill>
                  <a:srgbClr val="191918"/>
                </a:solidFill>
                <a:latin typeface="Arial"/>
                <a:cs typeface="Arial"/>
              </a:rPr>
              <a:t>procedures</a:t>
            </a:r>
            <a:r>
              <a:rPr sz="2400" spc="-95" dirty="0">
                <a:solidFill>
                  <a:srgbClr val="191918"/>
                </a:solidFill>
                <a:latin typeface="Arial"/>
                <a:cs typeface="Arial"/>
              </a:rPr>
              <a:t> </a:t>
            </a:r>
            <a:r>
              <a:rPr sz="2400" dirty="0">
                <a:solidFill>
                  <a:srgbClr val="191918"/>
                </a:solidFill>
                <a:latin typeface="Arial"/>
                <a:cs typeface="Arial"/>
              </a:rPr>
              <a:t>that</a:t>
            </a:r>
            <a:r>
              <a:rPr sz="2400" spc="-95" dirty="0">
                <a:solidFill>
                  <a:srgbClr val="191918"/>
                </a:solidFill>
                <a:latin typeface="Arial"/>
                <a:cs typeface="Arial"/>
              </a:rPr>
              <a:t> </a:t>
            </a:r>
            <a:r>
              <a:rPr sz="2400" dirty="0">
                <a:solidFill>
                  <a:srgbClr val="191918"/>
                </a:solidFill>
                <a:latin typeface="Arial"/>
                <a:cs typeface="Arial"/>
              </a:rPr>
              <a:t>document</a:t>
            </a:r>
            <a:r>
              <a:rPr sz="2400" spc="-100" dirty="0">
                <a:solidFill>
                  <a:srgbClr val="191918"/>
                </a:solidFill>
                <a:latin typeface="Arial"/>
                <a:cs typeface="Arial"/>
              </a:rPr>
              <a:t> </a:t>
            </a:r>
            <a:r>
              <a:rPr sz="2400" spc="-25" dirty="0">
                <a:solidFill>
                  <a:srgbClr val="191918"/>
                </a:solidFill>
                <a:latin typeface="Arial"/>
                <a:cs typeface="Arial"/>
              </a:rPr>
              <a:t>the 	</a:t>
            </a:r>
            <a:r>
              <a:rPr sz="2400" dirty="0">
                <a:solidFill>
                  <a:srgbClr val="191918"/>
                </a:solidFill>
                <a:latin typeface="Arial"/>
                <a:cs typeface="Arial"/>
              </a:rPr>
              <a:t>responsibilities</a:t>
            </a:r>
            <a:r>
              <a:rPr sz="2400" spc="10" dirty="0">
                <a:solidFill>
                  <a:srgbClr val="191918"/>
                </a:solidFill>
                <a:latin typeface="Arial"/>
                <a:cs typeface="Arial"/>
              </a:rPr>
              <a:t> </a:t>
            </a:r>
            <a:r>
              <a:rPr sz="2400" dirty="0">
                <a:solidFill>
                  <a:srgbClr val="191918"/>
                </a:solidFill>
                <a:latin typeface="Arial"/>
                <a:cs typeface="Arial"/>
              </a:rPr>
              <a:t>of</a:t>
            </a:r>
            <a:r>
              <a:rPr sz="2400" spc="-75" dirty="0">
                <a:solidFill>
                  <a:srgbClr val="191918"/>
                </a:solidFill>
                <a:latin typeface="Arial"/>
                <a:cs typeface="Arial"/>
              </a:rPr>
              <a:t> </a:t>
            </a:r>
            <a:r>
              <a:rPr sz="2400" spc="-10" dirty="0">
                <a:solidFill>
                  <a:srgbClr val="191918"/>
                </a:solidFill>
                <a:latin typeface="Arial"/>
                <a:cs typeface="Arial"/>
              </a:rPr>
              <a:t>institutional</a:t>
            </a:r>
            <a:r>
              <a:rPr sz="2400" spc="-75" dirty="0">
                <a:solidFill>
                  <a:srgbClr val="191918"/>
                </a:solidFill>
                <a:latin typeface="Arial"/>
                <a:cs typeface="Arial"/>
              </a:rPr>
              <a:t> </a:t>
            </a:r>
            <a:r>
              <a:rPr sz="2400" dirty="0">
                <a:solidFill>
                  <a:srgbClr val="191918"/>
                </a:solidFill>
                <a:latin typeface="Arial"/>
                <a:cs typeface="Arial"/>
              </a:rPr>
              <a:t>officials</a:t>
            </a:r>
            <a:r>
              <a:rPr sz="2400" spc="-75" dirty="0">
                <a:solidFill>
                  <a:srgbClr val="191918"/>
                </a:solidFill>
                <a:latin typeface="Arial"/>
                <a:cs typeface="Arial"/>
              </a:rPr>
              <a:t> </a:t>
            </a:r>
            <a:r>
              <a:rPr sz="2400" dirty="0">
                <a:solidFill>
                  <a:srgbClr val="191918"/>
                </a:solidFill>
                <a:latin typeface="Arial"/>
                <a:cs typeface="Arial"/>
              </a:rPr>
              <a:t>with</a:t>
            </a:r>
            <a:r>
              <a:rPr sz="2400" spc="-70" dirty="0">
                <a:solidFill>
                  <a:srgbClr val="191918"/>
                </a:solidFill>
                <a:latin typeface="Arial"/>
                <a:cs typeface="Arial"/>
              </a:rPr>
              <a:t> </a:t>
            </a:r>
            <a:r>
              <a:rPr sz="2400" dirty="0">
                <a:solidFill>
                  <a:srgbClr val="191918"/>
                </a:solidFill>
                <a:latin typeface="Arial"/>
                <a:cs typeface="Arial"/>
              </a:rPr>
              <a:t>respect</a:t>
            </a:r>
            <a:r>
              <a:rPr sz="2400" spc="-75" dirty="0">
                <a:solidFill>
                  <a:srgbClr val="191918"/>
                </a:solidFill>
                <a:latin typeface="Arial"/>
                <a:cs typeface="Arial"/>
              </a:rPr>
              <a:t> </a:t>
            </a:r>
            <a:r>
              <a:rPr sz="2400" dirty="0">
                <a:solidFill>
                  <a:srgbClr val="191918"/>
                </a:solidFill>
                <a:latin typeface="Arial"/>
                <a:cs typeface="Arial"/>
              </a:rPr>
              <a:t>to</a:t>
            </a:r>
            <a:r>
              <a:rPr sz="2400" spc="-75" dirty="0">
                <a:solidFill>
                  <a:srgbClr val="191918"/>
                </a:solidFill>
                <a:latin typeface="Arial"/>
                <a:cs typeface="Arial"/>
              </a:rPr>
              <a:t> </a:t>
            </a:r>
            <a:r>
              <a:rPr sz="2400" spc="-25" dirty="0">
                <a:solidFill>
                  <a:srgbClr val="191918"/>
                </a:solidFill>
                <a:latin typeface="Arial"/>
                <a:cs typeface="Arial"/>
              </a:rPr>
              <a:t>the 	</a:t>
            </a:r>
            <a:r>
              <a:rPr sz="2400" spc="-10" dirty="0">
                <a:solidFill>
                  <a:srgbClr val="191918"/>
                </a:solidFill>
                <a:latin typeface="Arial"/>
                <a:cs typeface="Arial"/>
              </a:rPr>
              <a:t>“preparation</a:t>
            </a:r>
            <a:r>
              <a:rPr sz="2400" spc="-70" dirty="0">
                <a:solidFill>
                  <a:srgbClr val="191918"/>
                </a:solidFill>
                <a:latin typeface="Arial"/>
                <a:cs typeface="Arial"/>
              </a:rPr>
              <a:t> </a:t>
            </a:r>
            <a:r>
              <a:rPr sz="2400" spc="-25" dirty="0">
                <a:solidFill>
                  <a:srgbClr val="191918"/>
                </a:solidFill>
                <a:latin typeface="Arial"/>
                <a:cs typeface="Arial"/>
              </a:rPr>
              <a:t>and</a:t>
            </a:r>
            <a:r>
              <a:rPr lang="en-US" sz="2400" spc="-25" dirty="0">
                <a:solidFill>
                  <a:srgbClr val="191918"/>
                </a:solidFill>
                <a:latin typeface="Arial"/>
                <a:cs typeface="Arial"/>
              </a:rPr>
              <a:t> </a:t>
            </a:r>
            <a:r>
              <a:rPr sz="2400" spc="-10" dirty="0">
                <a:solidFill>
                  <a:srgbClr val="191918"/>
                </a:solidFill>
                <a:latin typeface="Arial"/>
                <a:cs typeface="Arial"/>
              </a:rPr>
              <a:t>submission</a:t>
            </a:r>
            <a:r>
              <a:rPr sz="2400" spc="-45" dirty="0">
                <a:solidFill>
                  <a:srgbClr val="191918"/>
                </a:solidFill>
                <a:latin typeface="Arial"/>
                <a:cs typeface="Arial"/>
              </a:rPr>
              <a:t> </a:t>
            </a:r>
            <a:r>
              <a:rPr sz="2400" dirty="0">
                <a:solidFill>
                  <a:srgbClr val="191918"/>
                </a:solidFill>
                <a:latin typeface="Arial"/>
                <a:cs typeface="Arial"/>
              </a:rPr>
              <a:t>of</a:t>
            </a:r>
            <a:r>
              <a:rPr sz="2400" spc="-45" dirty="0">
                <a:solidFill>
                  <a:srgbClr val="191918"/>
                </a:solidFill>
                <a:latin typeface="Arial"/>
                <a:cs typeface="Arial"/>
              </a:rPr>
              <a:t> </a:t>
            </a:r>
            <a:r>
              <a:rPr sz="2400" dirty="0">
                <a:solidFill>
                  <a:srgbClr val="191918"/>
                </a:solidFill>
                <a:latin typeface="Arial"/>
                <a:cs typeface="Arial"/>
              </a:rPr>
              <a:t>reports</a:t>
            </a:r>
            <a:r>
              <a:rPr sz="2400" spc="-45" dirty="0">
                <a:solidFill>
                  <a:srgbClr val="191918"/>
                </a:solidFill>
                <a:latin typeface="Arial"/>
                <a:cs typeface="Arial"/>
              </a:rPr>
              <a:t> </a:t>
            </a:r>
            <a:r>
              <a:rPr sz="2400" dirty="0">
                <a:solidFill>
                  <a:srgbClr val="191918"/>
                </a:solidFill>
                <a:latin typeface="Arial"/>
                <a:cs typeface="Arial"/>
              </a:rPr>
              <a:t>to</a:t>
            </a:r>
            <a:r>
              <a:rPr sz="2400" spc="-40" dirty="0">
                <a:solidFill>
                  <a:srgbClr val="191918"/>
                </a:solidFill>
                <a:latin typeface="Arial"/>
                <a:cs typeface="Arial"/>
              </a:rPr>
              <a:t> </a:t>
            </a:r>
            <a:r>
              <a:rPr sz="2400" dirty="0">
                <a:solidFill>
                  <a:srgbClr val="191918"/>
                </a:solidFill>
                <a:latin typeface="Arial"/>
                <a:cs typeface="Arial"/>
              </a:rPr>
              <a:t>the</a:t>
            </a:r>
            <a:r>
              <a:rPr sz="2400" spc="-45" dirty="0">
                <a:solidFill>
                  <a:srgbClr val="191918"/>
                </a:solidFill>
                <a:latin typeface="Arial"/>
                <a:cs typeface="Arial"/>
              </a:rPr>
              <a:t> </a:t>
            </a:r>
            <a:r>
              <a:rPr sz="2400" spc="-10" dirty="0">
                <a:solidFill>
                  <a:srgbClr val="191918"/>
                </a:solidFill>
                <a:latin typeface="Arial"/>
                <a:cs typeface="Arial"/>
              </a:rPr>
              <a:t>Secretary”</a:t>
            </a:r>
            <a:endParaRPr sz="2400" dirty="0">
              <a:latin typeface="Arial"/>
              <a:cs typeface="Arial"/>
            </a:endParaRPr>
          </a:p>
          <a:p>
            <a:pPr>
              <a:lnSpc>
                <a:spcPct val="100000"/>
              </a:lnSpc>
              <a:spcBef>
                <a:spcPts val="190"/>
              </a:spcBef>
            </a:pPr>
            <a:endParaRPr sz="2400" dirty="0">
              <a:latin typeface="Arial"/>
              <a:cs typeface="Arial"/>
            </a:endParaRPr>
          </a:p>
          <a:p>
            <a:pPr marL="141605" indent="-128905">
              <a:lnSpc>
                <a:spcPct val="100000"/>
              </a:lnSpc>
              <a:buClr>
                <a:srgbClr val="3EA11B"/>
              </a:buClr>
              <a:buChar char="•"/>
              <a:tabLst>
                <a:tab pos="141605" algn="l"/>
              </a:tabLst>
            </a:pPr>
            <a:r>
              <a:rPr sz="2600" dirty="0">
                <a:solidFill>
                  <a:srgbClr val="191918"/>
                </a:solidFill>
                <a:latin typeface="Arial"/>
                <a:cs typeface="Arial"/>
              </a:rPr>
              <a:t>Does</a:t>
            </a:r>
            <a:r>
              <a:rPr sz="2600" spc="-75" dirty="0">
                <a:solidFill>
                  <a:srgbClr val="191918"/>
                </a:solidFill>
                <a:latin typeface="Arial"/>
                <a:cs typeface="Arial"/>
              </a:rPr>
              <a:t> </a:t>
            </a:r>
            <a:r>
              <a:rPr sz="2600" dirty="0">
                <a:solidFill>
                  <a:srgbClr val="191918"/>
                </a:solidFill>
                <a:latin typeface="Arial"/>
                <a:cs typeface="Arial"/>
              </a:rPr>
              <a:t>your</a:t>
            </a:r>
            <a:r>
              <a:rPr sz="2600" spc="-70" dirty="0">
                <a:solidFill>
                  <a:srgbClr val="191918"/>
                </a:solidFill>
                <a:latin typeface="Arial"/>
                <a:cs typeface="Arial"/>
              </a:rPr>
              <a:t> </a:t>
            </a:r>
            <a:r>
              <a:rPr sz="2600" dirty="0">
                <a:solidFill>
                  <a:srgbClr val="191918"/>
                </a:solidFill>
                <a:latin typeface="Arial"/>
                <a:cs typeface="Arial"/>
              </a:rPr>
              <a:t>school</a:t>
            </a:r>
            <a:r>
              <a:rPr sz="2600" spc="-70" dirty="0">
                <a:solidFill>
                  <a:srgbClr val="191918"/>
                </a:solidFill>
                <a:latin typeface="Arial"/>
                <a:cs typeface="Arial"/>
              </a:rPr>
              <a:t> </a:t>
            </a:r>
            <a:r>
              <a:rPr sz="2600" dirty="0">
                <a:solidFill>
                  <a:srgbClr val="191918"/>
                </a:solidFill>
                <a:latin typeface="Arial"/>
                <a:cs typeface="Arial"/>
              </a:rPr>
              <a:t>meet</a:t>
            </a:r>
            <a:r>
              <a:rPr sz="2600" spc="-70" dirty="0">
                <a:solidFill>
                  <a:srgbClr val="191918"/>
                </a:solidFill>
                <a:latin typeface="Arial"/>
                <a:cs typeface="Arial"/>
              </a:rPr>
              <a:t> </a:t>
            </a:r>
            <a:r>
              <a:rPr sz="2600" dirty="0">
                <a:solidFill>
                  <a:srgbClr val="191918"/>
                </a:solidFill>
                <a:latin typeface="Arial"/>
                <a:cs typeface="Arial"/>
              </a:rPr>
              <a:t>the</a:t>
            </a:r>
            <a:r>
              <a:rPr sz="2600" spc="-75" dirty="0">
                <a:solidFill>
                  <a:srgbClr val="191918"/>
                </a:solidFill>
                <a:latin typeface="Arial"/>
                <a:cs typeface="Arial"/>
              </a:rPr>
              <a:t> </a:t>
            </a:r>
            <a:r>
              <a:rPr sz="2600" spc="-10" dirty="0">
                <a:solidFill>
                  <a:srgbClr val="191918"/>
                </a:solidFill>
                <a:latin typeface="Arial"/>
                <a:cs typeface="Arial"/>
              </a:rPr>
              <a:t>mark?</a:t>
            </a:r>
            <a:endParaRPr sz="2600" dirty="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99795" y="449945"/>
            <a:ext cx="3775710" cy="635000"/>
          </a:xfrm>
          <a:prstGeom prst="rect">
            <a:avLst/>
          </a:prstGeom>
        </p:spPr>
        <p:txBody>
          <a:bodyPr vert="horz" wrap="square" lIns="0" tIns="12700" rIns="0" bIns="0" rtlCol="0">
            <a:spAutoFit/>
          </a:bodyPr>
          <a:lstStyle/>
          <a:p>
            <a:pPr marL="12700">
              <a:lnSpc>
                <a:spcPct val="100000"/>
              </a:lnSpc>
              <a:spcBef>
                <a:spcPts val="100"/>
              </a:spcBef>
            </a:pPr>
            <a:r>
              <a:rPr dirty="0"/>
              <a:t>CURRENT</a:t>
            </a:r>
            <a:r>
              <a:rPr spc="-40" dirty="0"/>
              <a:t> </a:t>
            </a:r>
            <a:r>
              <a:rPr spc="-50" dirty="0"/>
              <a:t>LAW</a:t>
            </a:r>
          </a:p>
        </p:txBody>
      </p:sp>
      <p:sp>
        <p:nvSpPr>
          <p:cNvPr id="3" name="object 3"/>
          <p:cNvSpPr txBox="1"/>
          <p:nvPr/>
        </p:nvSpPr>
        <p:spPr>
          <a:xfrm>
            <a:off x="1066800" y="1371600"/>
            <a:ext cx="10342245" cy="4944174"/>
          </a:xfrm>
          <a:prstGeom prst="rect">
            <a:avLst/>
          </a:prstGeom>
        </p:spPr>
        <p:txBody>
          <a:bodyPr vert="horz" wrap="square" lIns="0" tIns="12700" rIns="0" bIns="0" rtlCol="0">
            <a:spAutoFit/>
          </a:bodyPr>
          <a:lstStyle/>
          <a:p>
            <a:pPr marL="143510" marR="901700" indent="-131445">
              <a:lnSpc>
                <a:spcPct val="107900"/>
              </a:lnSpc>
              <a:spcBef>
                <a:spcPts val="100"/>
              </a:spcBef>
              <a:buClr>
                <a:srgbClr val="3EA11B"/>
              </a:buClr>
              <a:buChar char="•"/>
              <a:tabLst>
                <a:tab pos="143510" algn="l"/>
              </a:tabLst>
            </a:pPr>
            <a:r>
              <a:rPr sz="2300" dirty="0">
                <a:solidFill>
                  <a:srgbClr val="191918"/>
                </a:solidFill>
                <a:latin typeface="Arial"/>
                <a:cs typeface="Arial"/>
              </a:rPr>
              <a:t>The</a:t>
            </a:r>
            <a:r>
              <a:rPr sz="2300" spc="-25" dirty="0">
                <a:solidFill>
                  <a:srgbClr val="191918"/>
                </a:solidFill>
                <a:latin typeface="Arial"/>
                <a:cs typeface="Arial"/>
              </a:rPr>
              <a:t> </a:t>
            </a:r>
            <a:r>
              <a:rPr sz="2300" i="1" dirty="0">
                <a:solidFill>
                  <a:srgbClr val="191918"/>
                </a:solidFill>
                <a:latin typeface="Arial"/>
                <a:cs typeface="Arial"/>
              </a:rPr>
              <a:t>Clery</a:t>
            </a:r>
            <a:r>
              <a:rPr sz="2300" i="1" spc="-100" dirty="0">
                <a:solidFill>
                  <a:srgbClr val="191918"/>
                </a:solidFill>
                <a:latin typeface="Arial"/>
                <a:cs typeface="Arial"/>
              </a:rPr>
              <a:t> </a:t>
            </a:r>
            <a:r>
              <a:rPr sz="2300" i="1" dirty="0">
                <a:solidFill>
                  <a:srgbClr val="191918"/>
                </a:solidFill>
                <a:latin typeface="Arial"/>
                <a:cs typeface="Arial"/>
              </a:rPr>
              <a:t>Act</a:t>
            </a:r>
            <a:r>
              <a:rPr sz="2300" i="1" spc="-20" dirty="0">
                <a:solidFill>
                  <a:srgbClr val="191918"/>
                </a:solidFill>
                <a:latin typeface="Arial"/>
                <a:cs typeface="Arial"/>
              </a:rPr>
              <a:t> </a:t>
            </a:r>
            <a:r>
              <a:rPr sz="2300" dirty="0">
                <a:solidFill>
                  <a:srgbClr val="191918"/>
                </a:solidFill>
                <a:latin typeface="Arial"/>
                <a:cs typeface="Arial"/>
              </a:rPr>
              <a:t>campus</a:t>
            </a:r>
            <a:r>
              <a:rPr sz="2300" spc="-20" dirty="0">
                <a:solidFill>
                  <a:srgbClr val="191918"/>
                </a:solidFill>
                <a:latin typeface="Arial"/>
                <a:cs typeface="Arial"/>
              </a:rPr>
              <a:t> </a:t>
            </a:r>
            <a:r>
              <a:rPr sz="2300" dirty="0">
                <a:solidFill>
                  <a:srgbClr val="191918"/>
                </a:solidFill>
                <a:latin typeface="Arial"/>
                <a:cs typeface="Arial"/>
              </a:rPr>
              <a:t>safety</a:t>
            </a:r>
            <a:r>
              <a:rPr sz="2300" spc="-20" dirty="0">
                <a:solidFill>
                  <a:srgbClr val="191918"/>
                </a:solidFill>
                <a:latin typeface="Arial"/>
                <a:cs typeface="Arial"/>
              </a:rPr>
              <a:t> </a:t>
            </a:r>
            <a:r>
              <a:rPr sz="2300" dirty="0">
                <a:solidFill>
                  <a:srgbClr val="191918"/>
                </a:solidFill>
                <a:latin typeface="Arial"/>
                <a:cs typeface="Arial"/>
              </a:rPr>
              <a:t>and</a:t>
            </a:r>
            <a:r>
              <a:rPr sz="2300" spc="-20" dirty="0">
                <a:solidFill>
                  <a:srgbClr val="191918"/>
                </a:solidFill>
                <a:latin typeface="Arial"/>
                <a:cs typeface="Arial"/>
              </a:rPr>
              <a:t> </a:t>
            </a:r>
            <a:r>
              <a:rPr sz="2300" dirty="0">
                <a:solidFill>
                  <a:srgbClr val="191918"/>
                </a:solidFill>
                <a:latin typeface="Arial"/>
                <a:cs typeface="Arial"/>
              </a:rPr>
              <a:t>crime</a:t>
            </a:r>
            <a:r>
              <a:rPr sz="2300" spc="-25" dirty="0">
                <a:solidFill>
                  <a:srgbClr val="191918"/>
                </a:solidFill>
                <a:latin typeface="Arial"/>
                <a:cs typeface="Arial"/>
              </a:rPr>
              <a:t> </a:t>
            </a:r>
            <a:r>
              <a:rPr sz="2300" dirty="0">
                <a:solidFill>
                  <a:srgbClr val="191918"/>
                </a:solidFill>
                <a:latin typeface="Arial"/>
                <a:cs typeface="Arial"/>
              </a:rPr>
              <a:t>prevention</a:t>
            </a:r>
            <a:r>
              <a:rPr sz="2300" spc="-20" dirty="0">
                <a:solidFill>
                  <a:srgbClr val="191918"/>
                </a:solidFill>
                <a:latin typeface="Arial"/>
                <a:cs typeface="Arial"/>
              </a:rPr>
              <a:t> </a:t>
            </a:r>
            <a:r>
              <a:rPr sz="2300" dirty="0">
                <a:solidFill>
                  <a:srgbClr val="191918"/>
                </a:solidFill>
                <a:latin typeface="Arial"/>
                <a:cs typeface="Arial"/>
              </a:rPr>
              <a:t>provisions</a:t>
            </a:r>
            <a:r>
              <a:rPr sz="2300" spc="-20" dirty="0">
                <a:solidFill>
                  <a:srgbClr val="191918"/>
                </a:solidFill>
                <a:latin typeface="Arial"/>
                <a:cs typeface="Arial"/>
              </a:rPr>
              <a:t> </a:t>
            </a:r>
            <a:r>
              <a:rPr sz="2300" dirty="0">
                <a:solidFill>
                  <a:srgbClr val="191918"/>
                </a:solidFill>
                <a:latin typeface="Arial"/>
                <a:cs typeface="Arial"/>
              </a:rPr>
              <a:t>require</a:t>
            </a:r>
            <a:r>
              <a:rPr sz="2300" spc="-20" dirty="0">
                <a:solidFill>
                  <a:srgbClr val="191918"/>
                </a:solidFill>
                <a:latin typeface="Arial"/>
                <a:cs typeface="Arial"/>
              </a:rPr>
              <a:t> </a:t>
            </a:r>
            <a:r>
              <a:rPr sz="2300" spc="-25" dirty="0">
                <a:solidFill>
                  <a:srgbClr val="191918"/>
                </a:solidFill>
                <a:latin typeface="Arial"/>
                <a:cs typeface="Arial"/>
              </a:rPr>
              <a:t>all </a:t>
            </a:r>
            <a:r>
              <a:rPr sz="2300" dirty="0">
                <a:solidFill>
                  <a:srgbClr val="191918"/>
                </a:solidFill>
                <a:latin typeface="Arial"/>
                <a:cs typeface="Arial"/>
              </a:rPr>
              <a:t>participating</a:t>
            </a:r>
            <a:r>
              <a:rPr sz="2300" spc="-35" dirty="0">
                <a:solidFill>
                  <a:srgbClr val="191918"/>
                </a:solidFill>
                <a:latin typeface="Arial"/>
                <a:cs typeface="Arial"/>
              </a:rPr>
              <a:t> </a:t>
            </a:r>
            <a:r>
              <a:rPr sz="2300" dirty="0">
                <a:solidFill>
                  <a:srgbClr val="191918"/>
                </a:solidFill>
                <a:latin typeface="Arial"/>
                <a:cs typeface="Arial"/>
              </a:rPr>
              <a:t>schools</a:t>
            </a:r>
            <a:r>
              <a:rPr sz="2300" spc="-35" dirty="0">
                <a:solidFill>
                  <a:srgbClr val="191918"/>
                </a:solidFill>
                <a:latin typeface="Arial"/>
                <a:cs typeface="Arial"/>
              </a:rPr>
              <a:t> </a:t>
            </a:r>
            <a:r>
              <a:rPr sz="2300" spc="-25" dirty="0">
                <a:solidFill>
                  <a:srgbClr val="191918"/>
                </a:solidFill>
                <a:latin typeface="Arial"/>
                <a:cs typeface="Arial"/>
              </a:rPr>
              <a:t>to:</a:t>
            </a:r>
            <a:endParaRPr sz="2300" dirty="0">
              <a:latin typeface="Arial"/>
              <a:cs typeface="Arial"/>
            </a:endParaRPr>
          </a:p>
          <a:p>
            <a:pPr marL="601980" lvl="1" indent="-154940">
              <a:lnSpc>
                <a:spcPct val="100000"/>
              </a:lnSpc>
              <a:spcBef>
                <a:spcPts val="500"/>
              </a:spcBef>
              <a:buClr>
                <a:srgbClr val="3EA11B"/>
              </a:buClr>
              <a:buChar char="•"/>
              <a:tabLst>
                <a:tab pos="601980" algn="l"/>
              </a:tabLst>
            </a:pPr>
            <a:r>
              <a:rPr sz="1700" dirty="0">
                <a:solidFill>
                  <a:srgbClr val="191918"/>
                </a:solidFill>
                <a:latin typeface="Arial"/>
                <a:cs typeface="Arial"/>
              </a:rPr>
              <a:t>Classify</a:t>
            </a:r>
            <a:r>
              <a:rPr sz="1700" spc="-60" dirty="0">
                <a:solidFill>
                  <a:srgbClr val="191918"/>
                </a:solidFill>
                <a:latin typeface="Arial"/>
                <a:cs typeface="Arial"/>
              </a:rPr>
              <a:t> </a:t>
            </a:r>
            <a:r>
              <a:rPr sz="1700" dirty="0">
                <a:solidFill>
                  <a:srgbClr val="191918"/>
                </a:solidFill>
                <a:latin typeface="Arial"/>
                <a:cs typeface="Arial"/>
              </a:rPr>
              <a:t>crime</a:t>
            </a:r>
            <a:r>
              <a:rPr sz="1700" spc="-55" dirty="0">
                <a:solidFill>
                  <a:srgbClr val="191918"/>
                </a:solidFill>
                <a:latin typeface="Arial"/>
                <a:cs typeface="Arial"/>
              </a:rPr>
              <a:t> </a:t>
            </a:r>
            <a:r>
              <a:rPr sz="1700" dirty="0">
                <a:solidFill>
                  <a:srgbClr val="191918"/>
                </a:solidFill>
                <a:latin typeface="Arial"/>
                <a:cs typeface="Arial"/>
              </a:rPr>
              <a:t>reports</a:t>
            </a:r>
            <a:r>
              <a:rPr sz="1700" spc="-55" dirty="0">
                <a:solidFill>
                  <a:srgbClr val="191918"/>
                </a:solidFill>
                <a:latin typeface="Arial"/>
                <a:cs typeface="Arial"/>
              </a:rPr>
              <a:t> </a:t>
            </a:r>
            <a:r>
              <a:rPr sz="1700" dirty="0">
                <a:solidFill>
                  <a:srgbClr val="191918"/>
                </a:solidFill>
                <a:latin typeface="Arial"/>
                <a:cs typeface="Arial"/>
              </a:rPr>
              <a:t>and</a:t>
            </a:r>
            <a:r>
              <a:rPr sz="1700" spc="-55" dirty="0">
                <a:solidFill>
                  <a:srgbClr val="191918"/>
                </a:solidFill>
                <a:latin typeface="Arial"/>
                <a:cs typeface="Arial"/>
              </a:rPr>
              <a:t> </a:t>
            </a:r>
            <a:r>
              <a:rPr sz="1700" dirty="0">
                <a:solidFill>
                  <a:srgbClr val="191918"/>
                </a:solidFill>
                <a:latin typeface="Arial"/>
                <a:cs typeface="Arial"/>
              </a:rPr>
              <a:t>compile</a:t>
            </a:r>
            <a:r>
              <a:rPr sz="1700" spc="-55" dirty="0">
                <a:solidFill>
                  <a:srgbClr val="191918"/>
                </a:solidFill>
                <a:latin typeface="Arial"/>
                <a:cs typeface="Arial"/>
              </a:rPr>
              <a:t> </a:t>
            </a:r>
            <a:r>
              <a:rPr sz="1700" dirty="0">
                <a:solidFill>
                  <a:srgbClr val="191918"/>
                </a:solidFill>
                <a:latin typeface="Arial"/>
                <a:cs typeface="Arial"/>
              </a:rPr>
              <a:t>and</a:t>
            </a:r>
            <a:r>
              <a:rPr sz="1700" spc="-55" dirty="0">
                <a:solidFill>
                  <a:srgbClr val="191918"/>
                </a:solidFill>
                <a:latin typeface="Arial"/>
                <a:cs typeface="Arial"/>
              </a:rPr>
              <a:t> </a:t>
            </a:r>
            <a:r>
              <a:rPr sz="1700" dirty="0">
                <a:solidFill>
                  <a:srgbClr val="191918"/>
                </a:solidFill>
                <a:latin typeface="Arial"/>
                <a:cs typeface="Arial"/>
              </a:rPr>
              <a:t>disclose</a:t>
            </a:r>
            <a:r>
              <a:rPr sz="1700" spc="-55" dirty="0">
                <a:solidFill>
                  <a:srgbClr val="191918"/>
                </a:solidFill>
                <a:latin typeface="Arial"/>
                <a:cs typeface="Arial"/>
              </a:rPr>
              <a:t> </a:t>
            </a:r>
            <a:r>
              <a:rPr sz="1700" dirty="0">
                <a:solidFill>
                  <a:srgbClr val="191918"/>
                </a:solidFill>
                <a:latin typeface="Arial"/>
                <a:cs typeface="Arial"/>
              </a:rPr>
              <a:t>accurate</a:t>
            </a:r>
            <a:r>
              <a:rPr sz="1700" spc="-55" dirty="0">
                <a:solidFill>
                  <a:srgbClr val="191918"/>
                </a:solidFill>
                <a:latin typeface="Arial"/>
                <a:cs typeface="Arial"/>
              </a:rPr>
              <a:t> </a:t>
            </a:r>
            <a:r>
              <a:rPr sz="1700" dirty="0">
                <a:solidFill>
                  <a:srgbClr val="191918"/>
                </a:solidFill>
                <a:latin typeface="Arial"/>
                <a:cs typeface="Arial"/>
              </a:rPr>
              <a:t>crime</a:t>
            </a:r>
            <a:r>
              <a:rPr sz="1700" spc="-60" dirty="0">
                <a:solidFill>
                  <a:srgbClr val="191918"/>
                </a:solidFill>
                <a:latin typeface="Arial"/>
                <a:cs typeface="Arial"/>
              </a:rPr>
              <a:t> </a:t>
            </a:r>
            <a:r>
              <a:rPr sz="1700" spc="-10" dirty="0">
                <a:solidFill>
                  <a:srgbClr val="191918"/>
                </a:solidFill>
                <a:latin typeface="Arial"/>
                <a:cs typeface="Arial"/>
              </a:rPr>
              <a:t>statistics</a:t>
            </a:r>
            <a:endParaRPr sz="1700" dirty="0">
              <a:latin typeface="Arial"/>
              <a:cs typeface="Arial"/>
            </a:endParaRPr>
          </a:p>
          <a:p>
            <a:pPr marL="601980" marR="316230" lvl="1" indent="-155575">
              <a:lnSpc>
                <a:spcPct val="107700"/>
              </a:lnSpc>
              <a:spcBef>
                <a:spcPts val="375"/>
              </a:spcBef>
              <a:buClr>
                <a:srgbClr val="3EA11B"/>
              </a:buClr>
              <a:buChar char="•"/>
              <a:tabLst>
                <a:tab pos="601980" algn="l"/>
              </a:tabLst>
            </a:pPr>
            <a:r>
              <a:rPr sz="1700" dirty="0">
                <a:solidFill>
                  <a:srgbClr val="191918"/>
                </a:solidFill>
                <a:latin typeface="Arial"/>
                <a:cs typeface="Arial"/>
              </a:rPr>
              <a:t>Publish</a:t>
            </a:r>
            <a:r>
              <a:rPr sz="1700" spc="-85" dirty="0">
                <a:solidFill>
                  <a:srgbClr val="191918"/>
                </a:solidFill>
                <a:latin typeface="Arial"/>
                <a:cs typeface="Arial"/>
              </a:rPr>
              <a:t> </a:t>
            </a:r>
            <a:r>
              <a:rPr sz="1700" dirty="0">
                <a:solidFill>
                  <a:srgbClr val="191918"/>
                </a:solidFill>
                <a:latin typeface="Arial"/>
                <a:cs typeface="Arial"/>
              </a:rPr>
              <a:t>and</a:t>
            </a:r>
            <a:r>
              <a:rPr sz="1700" spc="-55" dirty="0">
                <a:solidFill>
                  <a:srgbClr val="191918"/>
                </a:solidFill>
                <a:latin typeface="Arial"/>
                <a:cs typeface="Arial"/>
              </a:rPr>
              <a:t> </a:t>
            </a:r>
            <a:r>
              <a:rPr sz="1700" dirty="0">
                <a:solidFill>
                  <a:srgbClr val="191918"/>
                </a:solidFill>
                <a:latin typeface="Arial"/>
                <a:cs typeface="Arial"/>
              </a:rPr>
              <a:t>actively</a:t>
            </a:r>
            <a:r>
              <a:rPr sz="1700" spc="-55" dirty="0">
                <a:solidFill>
                  <a:srgbClr val="191918"/>
                </a:solidFill>
                <a:latin typeface="Arial"/>
                <a:cs typeface="Arial"/>
              </a:rPr>
              <a:t> </a:t>
            </a:r>
            <a:r>
              <a:rPr sz="1700" spc="-10" dirty="0">
                <a:solidFill>
                  <a:srgbClr val="191918"/>
                </a:solidFill>
                <a:latin typeface="Arial"/>
                <a:cs typeface="Arial"/>
              </a:rPr>
              <a:t>distribute</a:t>
            </a:r>
            <a:r>
              <a:rPr sz="1700" spc="-55" dirty="0">
                <a:solidFill>
                  <a:srgbClr val="191918"/>
                </a:solidFill>
                <a:latin typeface="Arial"/>
                <a:cs typeface="Arial"/>
              </a:rPr>
              <a:t> </a:t>
            </a:r>
            <a:r>
              <a:rPr sz="1700" spc="-10" dirty="0">
                <a:solidFill>
                  <a:srgbClr val="191918"/>
                </a:solidFill>
                <a:latin typeface="Arial"/>
                <a:cs typeface="Arial"/>
              </a:rPr>
              <a:t>an</a:t>
            </a:r>
            <a:r>
              <a:rPr sz="1700" spc="-110" dirty="0">
                <a:solidFill>
                  <a:srgbClr val="191918"/>
                </a:solidFill>
                <a:latin typeface="Arial"/>
                <a:cs typeface="Arial"/>
              </a:rPr>
              <a:t> </a:t>
            </a:r>
            <a:r>
              <a:rPr sz="1700" dirty="0">
                <a:solidFill>
                  <a:srgbClr val="191918"/>
                </a:solidFill>
                <a:latin typeface="Arial"/>
                <a:cs typeface="Arial"/>
              </a:rPr>
              <a:t>Annual</a:t>
            </a:r>
            <a:r>
              <a:rPr sz="1700" spc="-55" dirty="0">
                <a:solidFill>
                  <a:srgbClr val="191918"/>
                </a:solidFill>
                <a:latin typeface="Arial"/>
                <a:cs typeface="Arial"/>
              </a:rPr>
              <a:t> </a:t>
            </a:r>
            <a:r>
              <a:rPr sz="1700" dirty="0">
                <a:solidFill>
                  <a:srgbClr val="191918"/>
                </a:solidFill>
                <a:latin typeface="Arial"/>
                <a:cs typeface="Arial"/>
              </a:rPr>
              <a:t>Security</a:t>
            </a:r>
            <a:r>
              <a:rPr sz="1700" spc="-50" dirty="0">
                <a:solidFill>
                  <a:srgbClr val="191918"/>
                </a:solidFill>
                <a:latin typeface="Arial"/>
                <a:cs typeface="Arial"/>
              </a:rPr>
              <a:t> </a:t>
            </a:r>
            <a:r>
              <a:rPr sz="1700" dirty="0">
                <a:solidFill>
                  <a:srgbClr val="191918"/>
                </a:solidFill>
                <a:latin typeface="Arial"/>
                <a:cs typeface="Arial"/>
              </a:rPr>
              <a:t>Report</a:t>
            </a:r>
            <a:r>
              <a:rPr sz="1700" spc="-55" dirty="0">
                <a:solidFill>
                  <a:srgbClr val="191918"/>
                </a:solidFill>
                <a:latin typeface="Arial"/>
                <a:cs typeface="Arial"/>
              </a:rPr>
              <a:t> </a:t>
            </a:r>
            <a:r>
              <a:rPr sz="1700" dirty="0">
                <a:solidFill>
                  <a:srgbClr val="191918"/>
                </a:solidFill>
                <a:latin typeface="Arial"/>
                <a:cs typeface="Arial"/>
              </a:rPr>
              <a:t>(ASR)</a:t>
            </a:r>
            <a:r>
              <a:rPr sz="1700" spc="-55" dirty="0">
                <a:solidFill>
                  <a:srgbClr val="191918"/>
                </a:solidFill>
                <a:latin typeface="Arial"/>
                <a:cs typeface="Arial"/>
              </a:rPr>
              <a:t> </a:t>
            </a:r>
            <a:r>
              <a:rPr sz="1700" dirty="0">
                <a:solidFill>
                  <a:srgbClr val="191918"/>
                </a:solidFill>
                <a:latin typeface="Arial"/>
                <a:cs typeface="Arial"/>
              </a:rPr>
              <a:t>that</a:t>
            </a:r>
            <a:r>
              <a:rPr sz="1700" spc="-55" dirty="0">
                <a:solidFill>
                  <a:srgbClr val="191918"/>
                </a:solidFill>
                <a:latin typeface="Arial"/>
                <a:cs typeface="Arial"/>
              </a:rPr>
              <a:t> </a:t>
            </a:r>
            <a:r>
              <a:rPr sz="1700" dirty="0">
                <a:solidFill>
                  <a:srgbClr val="191918"/>
                </a:solidFill>
                <a:latin typeface="Arial"/>
                <a:cs typeface="Arial"/>
              </a:rPr>
              <a:t>contains</a:t>
            </a:r>
            <a:r>
              <a:rPr sz="1700" spc="-55" dirty="0">
                <a:solidFill>
                  <a:srgbClr val="191918"/>
                </a:solidFill>
                <a:latin typeface="Arial"/>
                <a:cs typeface="Arial"/>
              </a:rPr>
              <a:t> </a:t>
            </a:r>
            <a:r>
              <a:rPr sz="1700" dirty="0">
                <a:solidFill>
                  <a:srgbClr val="191918"/>
                </a:solidFill>
                <a:latin typeface="Arial"/>
                <a:cs typeface="Arial"/>
              </a:rPr>
              <a:t>all</a:t>
            </a:r>
            <a:r>
              <a:rPr sz="1700" spc="-55" dirty="0">
                <a:solidFill>
                  <a:srgbClr val="191918"/>
                </a:solidFill>
                <a:latin typeface="Arial"/>
                <a:cs typeface="Arial"/>
              </a:rPr>
              <a:t> </a:t>
            </a:r>
            <a:r>
              <a:rPr sz="1700" dirty="0">
                <a:solidFill>
                  <a:srgbClr val="191918"/>
                </a:solidFill>
                <a:latin typeface="Arial"/>
                <a:cs typeface="Arial"/>
              </a:rPr>
              <a:t>required</a:t>
            </a:r>
            <a:r>
              <a:rPr sz="1700" spc="-50" dirty="0">
                <a:solidFill>
                  <a:srgbClr val="191918"/>
                </a:solidFill>
                <a:latin typeface="Arial"/>
                <a:cs typeface="Arial"/>
              </a:rPr>
              <a:t> </a:t>
            </a:r>
            <a:r>
              <a:rPr sz="1700" spc="-10" dirty="0">
                <a:solidFill>
                  <a:srgbClr val="191918"/>
                </a:solidFill>
                <a:latin typeface="Arial"/>
                <a:cs typeface="Arial"/>
              </a:rPr>
              <a:t>statistical </a:t>
            </a:r>
            <a:r>
              <a:rPr sz="1700" dirty="0">
                <a:solidFill>
                  <a:srgbClr val="191918"/>
                </a:solidFill>
                <a:latin typeface="Arial"/>
                <a:cs typeface="Arial"/>
              </a:rPr>
              <a:t>and</a:t>
            </a:r>
            <a:r>
              <a:rPr sz="1700" spc="-65" dirty="0">
                <a:solidFill>
                  <a:srgbClr val="191918"/>
                </a:solidFill>
                <a:latin typeface="Arial"/>
                <a:cs typeface="Arial"/>
              </a:rPr>
              <a:t> </a:t>
            </a:r>
            <a:r>
              <a:rPr sz="1700" dirty="0">
                <a:solidFill>
                  <a:srgbClr val="191918"/>
                </a:solidFill>
                <a:latin typeface="Arial"/>
                <a:cs typeface="Arial"/>
              </a:rPr>
              <a:t>policy</a:t>
            </a:r>
            <a:r>
              <a:rPr sz="1700" spc="-60" dirty="0">
                <a:solidFill>
                  <a:srgbClr val="191918"/>
                </a:solidFill>
                <a:latin typeface="Arial"/>
                <a:cs typeface="Arial"/>
              </a:rPr>
              <a:t> </a:t>
            </a:r>
            <a:r>
              <a:rPr sz="1700" dirty="0">
                <a:solidFill>
                  <a:srgbClr val="191918"/>
                </a:solidFill>
                <a:latin typeface="Arial"/>
                <a:cs typeface="Arial"/>
              </a:rPr>
              <a:t>disclosures</a:t>
            </a:r>
            <a:r>
              <a:rPr sz="1700" spc="-60" dirty="0">
                <a:solidFill>
                  <a:srgbClr val="191918"/>
                </a:solidFill>
                <a:latin typeface="Arial"/>
                <a:cs typeface="Arial"/>
              </a:rPr>
              <a:t> </a:t>
            </a:r>
            <a:r>
              <a:rPr sz="1700" spc="-10" dirty="0">
                <a:solidFill>
                  <a:srgbClr val="191918"/>
                </a:solidFill>
                <a:latin typeface="Arial"/>
                <a:cs typeface="Arial"/>
              </a:rPr>
              <a:t>(50+)</a:t>
            </a:r>
            <a:endParaRPr sz="1700" dirty="0">
              <a:latin typeface="Arial"/>
              <a:cs typeface="Arial"/>
            </a:endParaRPr>
          </a:p>
          <a:p>
            <a:pPr marL="601980" lvl="1" indent="-154940">
              <a:lnSpc>
                <a:spcPct val="100000"/>
              </a:lnSpc>
              <a:spcBef>
                <a:spcPts val="415"/>
              </a:spcBef>
              <a:buClr>
                <a:srgbClr val="3EA11B"/>
              </a:buClr>
              <a:buChar char="•"/>
              <a:tabLst>
                <a:tab pos="601980" algn="l"/>
              </a:tabLst>
            </a:pPr>
            <a:r>
              <a:rPr sz="1700" dirty="0">
                <a:solidFill>
                  <a:srgbClr val="191918"/>
                </a:solidFill>
                <a:latin typeface="Arial"/>
                <a:cs typeface="Arial"/>
              </a:rPr>
              <a:t>Submit</a:t>
            </a:r>
            <a:r>
              <a:rPr sz="1700" spc="-55" dirty="0">
                <a:solidFill>
                  <a:srgbClr val="191918"/>
                </a:solidFill>
                <a:latin typeface="Arial"/>
                <a:cs typeface="Arial"/>
              </a:rPr>
              <a:t> </a:t>
            </a:r>
            <a:r>
              <a:rPr sz="1700" dirty="0">
                <a:solidFill>
                  <a:srgbClr val="191918"/>
                </a:solidFill>
                <a:latin typeface="Arial"/>
                <a:cs typeface="Arial"/>
              </a:rPr>
              <a:t>required</a:t>
            </a:r>
            <a:r>
              <a:rPr sz="1700" spc="-50" dirty="0">
                <a:solidFill>
                  <a:srgbClr val="191918"/>
                </a:solidFill>
                <a:latin typeface="Arial"/>
                <a:cs typeface="Arial"/>
              </a:rPr>
              <a:t> </a:t>
            </a:r>
            <a:r>
              <a:rPr sz="1700" dirty="0">
                <a:solidFill>
                  <a:srgbClr val="191918"/>
                </a:solidFill>
                <a:latin typeface="Arial"/>
                <a:cs typeface="Arial"/>
              </a:rPr>
              <a:t>crime</a:t>
            </a:r>
            <a:r>
              <a:rPr sz="1700" spc="-50" dirty="0">
                <a:solidFill>
                  <a:srgbClr val="191918"/>
                </a:solidFill>
                <a:latin typeface="Arial"/>
                <a:cs typeface="Arial"/>
              </a:rPr>
              <a:t> </a:t>
            </a:r>
            <a:r>
              <a:rPr sz="1700" dirty="0">
                <a:solidFill>
                  <a:srgbClr val="191918"/>
                </a:solidFill>
                <a:latin typeface="Arial"/>
                <a:cs typeface="Arial"/>
              </a:rPr>
              <a:t>statistics</a:t>
            </a:r>
            <a:r>
              <a:rPr sz="1700" spc="-50" dirty="0">
                <a:solidFill>
                  <a:srgbClr val="191918"/>
                </a:solidFill>
                <a:latin typeface="Arial"/>
                <a:cs typeface="Arial"/>
              </a:rPr>
              <a:t> </a:t>
            </a:r>
            <a:r>
              <a:rPr sz="1700" dirty="0">
                <a:solidFill>
                  <a:srgbClr val="191918"/>
                </a:solidFill>
                <a:latin typeface="Arial"/>
                <a:cs typeface="Arial"/>
              </a:rPr>
              <a:t>to</a:t>
            </a:r>
            <a:r>
              <a:rPr sz="1700" spc="-50" dirty="0">
                <a:solidFill>
                  <a:srgbClr val="191918"/>
                </a:solidFill>
                <a:latin typeface="Arial"/>
                <a:cs typeface="Arial"/>
              </a:rPr>
              <a:t> </a:t>
            </a:r>
            <a:r>
              <a:rPr sz="1700" dirty="0">
                <a:solidFill>
                  <a:srgbClr val="191918"/>
                </a:solidFill>
                <a:latin typeface="Arial"/>
                <a:cs typeface="Arial"/>
              </a:rPr>
              <a:t>the</a:t>
            </a:r>
            <a:r>
              <a:rPr sz="1700" spc="-55" dirty="0">
                <a:solidFill>
                  <a:srgbClr val="191918"/>
                </a:solidFill>
                <a:latin typeface="Arial"/>
                <a:cs typeface="Arial"/>
              </a:rPr>
              <a:t> </a:t>
            </a:r>
            <a:r>
              <a:rPr sz="1700" spc="-10" dirty="0">
                <a:solidFill>
                  <a:srgbClr val="191918"/>
                </a:solidFill>
                <a:latin typeface="Arial"/>
                <a:cs typeface="Arial"/>
              </a:rPr>
              <a:t>Department</a:t>
            </a:r>
            <a:r>
              <a:rPr sz="1700" spc="-50" dirty="0">
                <a:solidFill>
                  <a:srgbClr val="191918"/>
                </a:solidFill>
                <a:latin typeface="Arial"/>
                <a:cs typeface="Arial"/>
              </a:rPr>
              <a:t> </a:t>
            </a:r>
            <a:r>
              <a:rPr sz="1700" dirty="0">
                <a:solidFill>
                  <a:srgbClr val="191918"/>
                </a:solidFill>
                <a:latin typeface="Arial"/>
                <a:cs typeface="Arial"/>
              </a:rPr>
              <a:t>of</a:t>
            </a:r>
            <a:r>
              <a:rPr sz="1700" spc="-50" dirty="0">
                <a:solidFill>
                  <a:srgbClr val="191918"/>
                </a:solidFill>
                <a:latin typeface="Arial"/>
                <a:cs typeface="Arial"/>
              </a:rPr>
              <a:t> </a:t>
            </a:r>
            <a:r>
              <a:rPr sz="1700" spc="-10" dirty="0">
                <a:solidFill>
                  <a:srgbClr val="191918"/>
                </a:solidFill>
                <a:latin typeface="Arial"/>
                <a:cs typeface="Arial"/>
              </a:rPr>
              <a:t>Education</a:t>
            </a:r>
            <a:endParaRPr sz="1700" dirty="0">
              <a:latin typeface="Arial"/>
              <a:cs typeface="Arial"/>
            </a:endParaRPr>
          </a:p>
          <a:p>
            <a:pPr marL="601980" lvl="1" indent="-154940">
              <a:lnSpc>
                <a:spcPct val="100000"/>
              </a:lnSpc>
              <a:spcBef>
                <a:spcPts val="285"/>
              </a:spcBef>
              <a:buClr>
                <a:srgbClr val="3EA11B"/>
              </a:buClr>
              <a:buChar char="•"/>
              <a:tabLst>
                <a:tab pos="601980" algn="l"/>
              </a:tabLst>
            </a:pPr>
            <a:r>
              <a:rPr sz="1700" dirty="0">
                <a:solidFill>
                  <a:srgbClr val="191918"/>
                </a:solidFill>
                <a:latin typeface="Arial"/>
                <a:cs typeface="Arial"/>
              </a:rPr>
              <a:t>Issue</a:t>
            </a:r>
            <a:r>
              <a:rPr sz="1700" spc="-60" dirty="0">
                <a:solidFill>
                  <a:srgbClr val="191918"/>
                </a:solidFill>
                <a:latin typeface="Arial"/>
                <a:cs typeface="Arial"/>
              </a:rPr>
              <a:t> </a:t>
            </a:r>
            <a:r>
              <a:rPr sz="1700" dirty="0">
                <a:solidFill>
                  <a:srgbClr val="191918"/>
                </a:solidFill>
                <a:latin typeface="Arial"/>
                <a:cs typeface="Arial"/>
              </a:rPr>
              <a:t>timely</a:t>
            </a:r>
            <a:r>
              <a:rPr sz="1700" spc="-55" dirty="0">
                <a:solidFill>
                  <a:srgbClr val="191918"/>
                </a:solidFill>
                <a:latin typeface="Arial"/>
                <a:cs typeface="Arial"/>
              </a:rPr>
              <a:t> </a:t>
            </a:r>
            <a:r>
              <a:rPr sz="1700" dirty="0">
                <a:solidFill>
                  <a:srgbClr val="191918"/>
                </a:solidFill>
                <a:latin typeface="Arial"/>
                <a:cs typeface="Arial"/>
              </a:rPr>
              <a:t>warnings</a:t>
            </a:r>
            <a:r>
              <a:rPr sz="1700" spc="-55" dirty="0">
                <a:solidFill>
                  <a:srgbClr val="191918"/>
                </a:solidFill>
                <a:latin typeface="Arial"/>
                <a:cs typeface="Arial"/>
              </a:rPr>
              <a:t> </a:t>
            </a:r>
            <a:r>
              <a:rPr sz="1700" dirty="0">
                <a:solidFill>
                  <a:srgbClr val="191918"/>
                </a:solidFill>
                <a:latin typeface="Arial"/>
                <a:cs typeface="Arial"/>
              </a:rPr>
              <a:t>and</a:t>
            </a:r>
            <a:r>
              <a:rPr sz="1700" spc="-55" dirty="0">
                <a:solidFill>
                  <a:srgbClr val="191918"/>
                </a:solidFill>
                <a:latin typeface="Arial"/>
                <a:cs typeface="Arial"/>
              </a:rPr>
              <a:t> </a:t>
            </a:r>
            <a:r>
              <a:rPr sz="1700" dirty="0">
                <a:solidFill>
                  <a:srgbClr val="191918"/>
                </a:solidFill>
                <a:latin typeface="Arial"/>
                <a:cs typeface="Arial"/>
              </a:rPr>
              <a:t>emergency</a:t>
            </a:r>
            <a:r>
              <a:rPr sz="1700" spc="-55" dirty="0">
                <a:solidFill>
                  <a:srgbClr val="191918"/>
                </a:solidFill>
                <a:latin typeface="Arial"/>
                <a:cs typeface="Arial"/>
              </a:rPr>
              <a:t> </a:t>
            </a:r>
            <a:r>
              <a:rPr sz="1700" spc="-10" dirty="0">
                <a:solidFill>
                  <a:srgbClr val="191918"/>
                </a:solidFill>
                <a:latin typeface="Arial"/>
                <a:cs typeface="Arial"/>
              </a:rPr>
              <a:t>notifications</a:t>
            </a:r>
            <a:endParaRPr sz="1700" dirty="0">
              <a:latin typeface="Arial"/>
              <a:cs typeface="Arial"/>
            </a:endParaRPr>
          </a:p>
          <a:p>
            <a:pPr marL="601980" lvl="1" indent="-154940">
              <a:lnSpc>
                <a:spcPct val="100000"/>
              </a:lnSpc>
              <a:spcBef>
                <a:spcPts val="285"/>
              </a:spcBef>
              <a:buClr>
                <a:srgbClr val="3EA11B"/>
              </a:buClr>
              <a:buChar char="•"/>
              <a:tabLst>
                <a:tab pos="601980" algn="l"/>
              </a:tabLst>
            </a:pPr>
            <a:r>
              <a:rPr sz="1700" dirty="0">
                <a:solidFill>
                  <a:srgbClr val="191918"/>
                </a:solidFill>
                <a:latin typeface="Arial"/>
                <a:cs typeface="Arial"/>
              </a:rPr>
              <a:t>Maintain</a:t>
            </a:r>
            <a:r>
              <a:rPr sz="1700" spc="-40" dirty="0">
                <a:solidFill>
                  <a:srgbClr val="191918"/>
                </a:solidFill>
                <a:latin typeface="Arial"/>
                <a:cs typeface="Arial"/>
              </a:rPr>
              <a:t> </a:t>
            </a:r>
            <a:r>
              <a:rPr sz="1700" dirty="0">
                <a:solidFill>
                  <a:srgbClr val="191918"/>
                </a:solidFill>
                <a:latin typeface="Arial"/>
                <a:cs typeface="Arial"/>
              </a:rPr>
              <a:t>a</a:t>
            </a:r>
            <a:r>
              <a:rPr sz="1700" spc="-35" dirty="0">
                <a:solidFill>
                  <a:srgbClr val="191918"/>
                </a:solidFill>
                <a:latin typeface="Arial"/>
                <a:cs typeface="Arial"/>
              </a:rPr>
              <a:t> </a:t>
            </a:r>
            <a:r>
              <a:rPr sz="1700" dirty="0">
                <a:solidFill>
                  <a:srgbClr val="191918"/>
                </a:solidFill>
                <a:latin typeface="Arial"/>
                <a:cs typeface="Arial"/>
              </a:rPr>
              <a:t>Daily</a:t>
            </a:r>
            <a:r>
              <a:rPr sz="1700" spc="-40" dirty="0">
                <a:solidFill>
                  <a:srgbClr val="191918"/>
                </a:solidFill>
                <a:latin typeface="Arial"/>
                <a:cs typeface="Arial"/>
              </a:rPr>
              <a:t> </a:t>
            </a:r>
            <a:r>
              <a:rPr sz="1700" dirty="0">
                <a:solidFill>
                  <a:srgbClr val="191918"/>
                </a:solidFill>
                <a:latin typeface="Arial"/>
                <a:cs typeface="Arial"/>
              </a:rPr>
              <a:t>Crime</a:t>
            </a:r>
            <a:r>
              <a:rPr sz="1700" spc="-35" dirty="0">
                <a:solidFill>
                  <a:srgbClr val="191918"/>
                </a:solidFill>
                <a:latin typeface="Arial"/>
                <a:cs typeface="Arial"/>
              </a:rPr>
              <a:t> </a:t>
            </a:r>
            <a:r>
              <a:rPr sz="1700" spc="-25" dirty="0">
                <a:solidFill>
                  <a:srgbClr val="191918"/>
                </a:solidFill>
                <a:latin typeface="Arial"/>
                <a:cs typeface="Arial"/>
              </a:rPr>
              <a:t>Log</a:t>
            </a:r>
            <a:endParaRPr sz="1700" dirty="0">
              <a:latin typeface="Arial"/>
              <a:cs typeface="Arial"/>
            </a:endParaRPr>
          </a:p>
          <a:p>
            <a:pPr marL="601980" lvl="1" indent="-154940">
              <a:lnSpc>
                <a:spcPct val="100000"/>
              </a:lnSpc>
              <a:spcBef>
                <a:spcPts val="285"/>
              </a:spcBef>
              <a:buClr>
                <a:srgbClr val="3EA11B"/>
              </a:buClr>
              <a:buChar char="•"/>
              <a:tabLst>
                <a:tab pos="601980" algn="l"/>
              </a:tabLst>
            </a:pPr>
            <a:r>
              <a:rPr sz="1700" dirty="0">
                <a:solidFill>
                  <a:srgbClr val="191918"/>
                </a:solidFill>
                <a:latin typeface="Arial"/>
                <a:cs typeface="Arial"/>
              </a:rPr>
              <a:t>Emergency</a:t>
            </a:r>
            <a:r>
              <a:rPr sz="1700" spc="-70" dirty="0">
                <a:solidFill>
                  <a:srgbClr val="191918"/>
                </a:solidFill>
                <a:latin typeface="Arial"/>
                <a:cs typeface="Arial"/>
              </a:rPr>
              <a:t> </a:t>
            </a:r>
            <a:r>
              <a:rPr sz="1700" spc="-10" dirty="0">
                <a:solidFill>
                  <a:srgbClr val="191918"/>
                </a:solidFill>
                <a:latin typeface="Arial"/>
                <a:cs typeface="Arial"/>
              </a:rPr>
              <a:t>evacuation</a:t>
            </a:r>
            <a:r>
              <a:rPr sz="1700" spc="-70" dirty="0">
                <a:solidFill>
                  <a:srgbClr val="191918"/>
                </a:solidFill>
                <a:latin typeface="Arial"/>
                <a:cs typeface="Arial"/>
              </a:rPr>
              <a:t> </a:t>
            </a:r>
            <a:r>
              <a:rPr sz="1700" dirty="0">
                <a:solidFill>
                  <a:srgbClr val="191918"/>
                </a:solidFill>
                <a:latin typeface="Arial"/>
                <a:cs typeface="Arial"/>
              </a:rPr>
              <a:t>and</a:t>
            </a:r>
            <a:r>
              <a:rPr sz="1700" spc="-70" dirty="0">
                <a:solidFill>
                  <a:srgbClr val="191918"/>
                </a:solidFill>
                <a:latin typeface="Arial"/>
                <a:cs typeface="Arial"/>
              </a:rPr>
              <a:t> </a:t>
            </a:r>
            <a:r>
              <a:rPr sz="1700" dirty="0">
                <a:solidFill>
                  <a:srgbClr val="191918"/>
                </a:solidFill>
                <a:latin typeface="Arial"/>
                <a:cs typeface="Arial"/>
              </a:rPr>
              <a:t>response</a:t>
            </a:r>
            <a:r>
              <a:rPr sz="1700" spc="-70" dirty="0">
                <a:solidFill>
                  <a:srgbClr val="191918"/>
                </a:solidFill>
                <a:latin typeface="Arial"/>
                <a:cs typeface="Arial"/>
              </a:rPr>
              <a:t> </a:t>
            </a:r>
            <a:r>
              <a:rPr sz="1700" spc="-10" dirty="0">
                <a:solidFill>
                  <a:srgbClr val="191918"/>
                </a:solidFill>
                <a:latin typeface="Arial"/>
                <a:cs typeface="Arial"/>
              </a:rPr>
              <a:t>procedures</a:t>
            </a:r>
            <a:endParaRPr sz="1700" dirty="0">
              <a:latin typeface="Arial"/>
              <a:cs typeface="Arial"/>
            </a:endParaRPr>
          </a:p>
          <a:p>
            <a:pPr marL="601980" lvl="1" indent="-154940">
              <a:lnSpc>
                <a:spcPct val="100000"/>
              </a:lnSpc>
              <a:spcBef>
                <a:spcPts val="280"/>
              </a:spcBef>
              <a:buClr>
                <a:srgbClr val="3EA11B"/>
              </a:buClr>
              <a:buChar char="•"/>
              <a:tabLst>
                <a:tab pos="601980" algn="l"/>
              </a:tabLst>
            </a:pPr>
            <a:r>
              <a:rPr sz="1700" dirty="0">
                <a:solidFill>
                  <a:srgbClr val="191918"/>
                </a:solidFill>
                <a:latin typeface="Arial"/>
                <a:cs typeface="Arial"/>
              </a:rPr>
              <a:t>Housing:</a:t>
            </a:r>
            <a:r>
              <a:rPr sz="1700" spc="-70" dirty="0">
                <a:solidFill>
                  <a:srgbClr val="191918"/>
                </a:solidFill>
                <a:latin typeface="Arial"/>
                <a:cs typeface="Arial"/>
              </a:rPr>
              <a:t> </a:t>
            </a:r>
            <a:r>
              <a:rPr sz="1700" dirty="0">
                <a:solidFill>
                  <a:srgbClr val="191918"/>
                </a:solidFill>
                <a:latin typeface="Arial"/>
                <a:cs typeface="Arial"/>
              </a:rPr>
              <a:t>Missing</a:t>
            </a:r>
            <a:r>
              <a:rPr sz="1700" spc="-70" dirty="0">
                <a:solidFill>
                  <a:srgbClr val="191918"/>
                </a:solidFill>
                <a:latin typeface="Arial"/>
                <a:cs typeface="Arial"/>
              </a:rPr>
              <a:t> </a:t>
            </a:r>
            <a:r>
              <a:rPr sz="1700" dirty="0">
                <a:solidFill>
                  <a:srgbClr val="191918"/>
                </a:solidFill>
                <a:latin typeface="Arial"/>
                <a:cs typeface="Arial"/>
              </a:rPr>
              <a:t>person</a:t>
            </a:r>
            <a:r>
              <a:rPr sz="1700" spc="-65" dirty="0">
                <a:solidFill>
                  <a:srgbClr val="191918"/>
                </a:solidFill>
                <a:latin typeface="Arial"/>
                <a:cs typeface="Arial"/>
              </a:rPr>
              <a:t> </a:t>
            </a:r>
            <a:r>
              <a:rPr sz="1700" dirty="0">
                <a:solidFill>
                  <a:srgbClr val="191918"/>
                </a:solidFill>
                <a:latin typeface="Arial"/>
                <a:cs typeface="Arial"/>
              </a:rPr>
              <a:t>notifications</a:t>
            </a:r>
            <a:r>
              <a:rPr sz="1700" spc="-70" dirty="0">
                <a:solidFill>
                  <a:srgbClr val="191918"/>
                </a:solidFill>
                <a:latin typeface="Arial"/>
                <a:cs typeface="Arial"/>
              </a:rPr>
              <a:t> </a:t>
            </a:r>
            <a:r>
              <a:rPr sz="1700" dirty="0">
                <a:solidFill>
                  <a:srgbClr val="191918"/>
                </a:solidFill>
                <a:latin typeface="Arial"/>
                <a:cs typeface="Arial"/>
              </a:rPr>
              <a:t>and</a:t>
            </a:r>
            <a:r>
              <a:rPr sz="1700" spc="-65" dirty="0">
                <a:solidFill>
                  <a:srgbClr val="191918"/>
                </a:solidFill>
                <a:latin typeface="Arial"/>
                <a:cs typeface="Arial"/>
              </a:rPr>
              <a:t> </a:t>
            </a:r>
            <a:r>
              <a:rPr sz="1700" dirty="0">
                <a:solidFill>
                  <a:srgbClr val="191918"/>
                </a:solidFill>
                <a:latin typeface="Arial"/>
                <a:cs typeface="Arial"/>
              </a:rPr>
              <a:t>fire</a:t>
            </a:r>
            <a:r>
              <a:rPr sz="1700" spc="-70" dirty="0">
                <a:solidFill>
                  <a:srgbClr val="191918"/>
                </a:solidFill>
                <a:latin typeface="Arial"/>
                <a:cs typeface="Arial"/>
              </a:rPr>
              <a:t> </a:t>
            </a:r>
            <a:r>
              <a:rPr sz="1700" spc="-10" dirty="0">
                <a:solidFill>
                  <a:srgbClr val="191918"/>
                </a:solidFill>
                <a:latin typeface="Arial"/>
                <a:cs typeface="Arial"/>
              </a:rPr>
              <a:t>safety</a:t>
            </a:r>
            <a:endParaRPr lang="en-US" sz="1700" spc="-10" dirty="0">
              <a:solidFill>
                <a:srgbClr val="191918"/>
              </a:solidFill>
              <a:latin typeface="Arial"/>
              <a:cs typeface="Arial"/>
            </a:endParaRPr>
          </a:p>
          <a:p>
            <a:pPr marL="601980" lvl="1" indent="-154940">
              <a:lnSpc>
                <a:spcPct val="100000"/>
              </a:lnSpc>
              <a:spcBef>
                <a:spcPts val="280"/>
              </a:spcBef>
              <a:buClr>
                <a:srgbClr val="3EA11B"/>
              </a:buClr>
              <a:buChar char="•"/>
              <a:tabLst>
                <a:tab pos="601980" algn="l"/>
              </a:tabLst>
            </a:pPr>
            <a:r>
              <a:rPr lang="en-US" sz="1700" b="1" spc="-10" dirty="0">
                <a:solidFill>
                  <a:srgbClr val="191918"/>
                </a:solidFill>
                <a:latin typeface="Arial"/>
                <a:cs typeface="Arial"/>
              </a:rPr>
              <a:t>Stop Campus Hazing Act </a:t>
            </a:r>
            <a:r>
              <a:rPr lang="en-US" sz="1400" spc="-10" dirty="0">
                <a:solidFill>
                  <a:srgbClr val="191918"/>
                </a:solidFill>
                <a:latin typeface="Arial"/>
                <a:cs typeface="Arial"/>
              </a:rPr>
              <a:t>(SCHA) (P.L. 118-173 enacted into law 12/23/2024) </a:t>
            </a:r>
            <a:endParaRPr sz="1400" b="1" dirty="0">
              <a:latin typeface="Arial"/>
              <a:cs typeface="Arial"/>
            </a:endParaRPr>
          </a:p>
          <a:p>
            <a:pPr marL="144145" indent="-130810">
              <a:lnSpc>
                <a:spcPct val="100000"/>
              </a:lnSpc>
              <a:spcBef>
                <a:spcPts val="680"/>
              </a:spcBef>
              <a:buClr>
                <a:srgbClr val="3EA11B"/>
              </a:buClr>
              <a:buChar char="•"/>
              <a:tabLst>
                <a:tab pos="144145" algn="l"/>
              </a:tabLst>
            </a:pPr>
            <a:r>
              <a:rPr sz="2300" i="1" spc="-10" dirty="0">
                <a:solidFill>
                  <a:srgbClr val="191918"/>
                </a:solidFill>
                <a:latin typeface="Arial"/>
                <a:cs typeface="Arial"/>
              </a:rPr>
              <a:t>Violence</a:t>
            </a:r>
            <a:r>
              <a:rPr sz="2300" i="1" spc="-95" dirty="0">
                <a:solidFill>
                  <a:srgbClr val="191918"/>
                </a:solidFill>
                <a:latin typeface="Arial"/>
                <a:cs typeface="Arial"/>
              </a:rPr>
              <a:t> </a:t>
            </a:r>
            <a:r>
              <a:rPr sz="2300" i="1" dirty="0">
                <a:solidFill>
                  <a:srgbClr val="191918"/>
                </a:solidFill>
                <a:latin typeface="Arial"/>
                <a:cs typeface="Arial"/>
              </a:rPr>
              <a:t>Against</a:t>
            </a:r>
            <a:r>
              <a:rPr sz="2300" i="1" spc="-10" dirty="0">
                <a:solidFill>
                  <a:srgbClr val="191918"/>
                </a:solidFill>
                <a:latin typeface="Arial"/>
                <a:cs typeface="Arial"/>
              </a:rPr>
              <a:t> </a:t>
            </a:r>
            <a:r>
              <a:rPr sz="2300" i="1" dirty="0">
                <a:solidFill>
                  <a:srgbClr val="191918"/>
                </a:solidFill>
                <a:latin typeface="Arial"/>
                <a:cs typeface="Arial"/>
              </a:rPr>
              <a:t>Women</a:t>
            </a:r>
            <a:r>
              <a:rPr sz="2300" i="1" spc="-10" dirty="0">
                <a:solidFill>
                  <a:srgbClr val="191918"/>
                </a:solidFill>
                <a:latin typeface="Arial"/>
                <a:cs typeface="Arial"/>
              </a:rPr>
              <a:t> Reauthorization</a:t>
            </a:r>
            <a:r>
              <a:rPr sz="2300" i="1" spc="-95" dirty="0">
                <a:solidFill>
                  <a:srgbClr val="191918"/>
                </a:solidFill>
                <a:latin typeface="Arial"/>
                <a:cs typeface="Arial"/>
              </a:rPr>
              <a:t> </a:t>
            </a:r>
            <a:r>
              <a:rPr sz="2300" i="1" dirty="0">
                <a:solidFill>
                  <a:srgbClr val="191918"/>
                </a:solidFill>
                <a:latin typeface="Arial"/>
                <a:cs typeface="Arial"/>
              </a:rPr>
              <a:t>Act</a:t>
            </a:r>
            <a:r>
              <a:rPr sz="2300" i="1" spc="-10" dirty="0">
                <a:solidFill>
                  <a:srgbClr val="191918"/>
                </a:solidFill>
                <a:latin typeface="Arial"/>
                <a:cs typeface="Arial"/>
              </a:rPr>
              <a:t> </a:t>
            </a:r>
            <a:r>
              <a:rPr sz="2300" i="1" dirty="0">
                <a:solidFill>
                  <a:srgbClr val="191918"/>
                </a:solidFill>
                <a:latin typeface="Arial"/>
                <a:cs typeface="Arial"/>
              </a:rPr>
              <a:t>of</a:t>
            </a:r>
            <a:r>
              <a:rPr sz="2300" i="1" spc="-10" dirty="0">
                <a:solidFill>
                  <a:srgbClr val="191918"/>
                </a:solidFill>
                <a:latin typeface="Arial"/>
                <a:cs typeface="Arial"/>
              </a:rPr>
              <a:t> </a:t>
            </a:r>
            <a:r>
              <a:rPr sz="2300" i="1" spc="-20" dirty="0">
                <a:solidFill>
                  <a:srgbClr val="191918"/>
                </a:solidFill>
                <a:latin typeface="Arial"/>
                <a:cs typeface="Arial"/>
              </a:rPr>
              <a:t>2013</a:t>
            </a:r>
            <a:endParaRPr sz="2300" dirty="0">
              <a:latin typeface="Arial"/>
              <a:cs typeface="Arial"/>
            </a:endParaRPr>
          </a:p>
          <a:p>
            <a:pPr marL="601980" marR="244475" lvl="1" indent="-155575">
              <a:lnSpc>
                <a:spcPct val="107700"/>
              </a:lnSpc>
              <a:spcBef>
                <a:spcPts val="409"/>
              </a:spcBef>
              <a:buClr>
                <a:srgbClr val="3EA11B"/>
              </a:buClr>
              <a:buChar char="•"/>
              <a:tabLst>
                <a:tab pos="601980" algn="l"/>
              </a:tabLst>
            </a:pPr>
            <a:r>
              <a:rPr sz="1700" dirty="0">
                <a:solidFill>
                  <a:srgbClr val="191918"/>
                </a:solidFill>
                <a:latin typeface="Arial"/>
                <a:cs typeface="Arial"/>
              </a:rPr>
              <a:t>Requires</a:t>
            </a:r>
            <a:r>
              <a:rPr sz="1700" spc="-85" dirty="0">
                <a:solidFill>
                  <a:srgbClr val="191918"/>
                </a:solidFill>
                <a:latin typeface="Arial"/>
                <a:cs typeface="Arial"/>
              </a:rPr>
              <a:t> </a:t>
            </a:r>
            <a:r>
              <a:rPr sz="1700" dirty="0">
                <a:solidFill>
                  <a:srgbClr val="191918"/>
                </a:solidFill>
                <a:latin typeface="Arial"/>
                <a:cs typeface="Arial"/>
              </a:rPr>
              <a:t>expanded</a:t>
            </a:r>
            <a:r>
              <a:rPr sz="1700" spc="-80" dirty="0">
                <a:solidFill>
                  <a:srgbClr val="191918"/>
                </a:solidFill>
                <a:latin typeface="Arial"/>
                <a:cs typeface="Arial"/>
              </a:rPr>
              <a:t> </a:t>
            </a:r>
            <a:r>
              <a:rPr sz="1700" dirty="0">
                <a:solidFill>
                  <a:srgbClr val="191918"/>
                </a:solidFill>
                <a:latin typeface="Arial"/>
                <a:cs typeface="Arial"/>
              </a:rPr>
              <a:t>reporting</a:t>
            </a:r>
            <a:r>
              <a:rPr sz="1700" spc="-80" dirty="0">
                <a:solidFill>
                  <a:srgbClr val="191918"/>
                </a:solidFill>
                <a:latin typeface="Arial"/>
                <a:cs typeface="Arial"/>
              </a:rPr>
              <a:t> </a:t>
            </a:r>
            <a:r>
              <a:rPr sz="1700" dirty="0">
                <a:solidFill>
                  <a:srgbClr val="191918"/>
                </a:solidFill>
                <a:latin typeface="Arial"/>
                <a:cs typeface="Arial"/>
              </a:rPr>
              <a:t>for</a:t>
            </a:r>
            <a:r>
              <a:rPr sz="1700" spc="-80" dirty="0">
                <a:solidFill>
                  <a:srgbClr val="191918"/>
                </a:solidFill>
                <a:latin typeface="Arial"/>
                <a:cs typeface="Arial"/>
              </a:rPr>
              <a:t> </a:t>
            </a:r>
            <a:r>
              <a:rPr sz="1700" dirty="0">
                <a:solidFill>
                  <a:srgbClr val="191918"/>
                </a:solidFill>
                <a:latin typeface="Arial"/>
                <a:cs typeface="Arial"/>
              </a:rPr>
              <a:t>incidents</a:t>
            </a:r>
            <a:r>
              <a:rPr sz="1700" spc="-80" dirty="0">
                <a:solidFill>
                  <a:srgbClr val="191918"/>
                </a:solidFill>
                <a:latin typeface="Arial"/>
                <a:cs typeface="Arial"/>
              </a:rPr>
              <a:t> </a:t>
            </a:r>
            <a:r>
              <a:rPr sz="1700" dirty="0">
                <a:solidFill>
                  <a:srgbClr val="191918"/>
                </a:solidFill>
                <a:latin typeface="Arial"/>
                <a:cs typeface="Arial"/>
              </a:rPr>
              <a:t>of</a:t>
            </a:r>
            <a:r>
              <a:rPr sz="1700" spc="-80" dirty="0">
                <a:solidFill>
                  <a:srgbClr val="191918"/>
                </a:solidFill>
                <a:latin typeface="Arial"/>
                <a:cs typeface="Arial"/>
              </a:rPr>
              <a:t> </a:t>
            </a:r>
            <a:r>
              <a:rPr sz="1700" dirty="0">
                <a:solidFill>
                  <a:srgbClr val="191918"/>
                </a:solidFill>
                <a:latin typeface="Arial"/>
                <a:cs typeface="Arial"/>
              </a:rPr>
              <a:t>sexual</a:t>
            </a:r>
            <a:r>
              <a:rPr sz="1700" spc="-80" dirty="0">
                <a:solidFill>
                  <a:srgbClr val="191918"/>
                </a:solidFill>
                <a:latin typeface="Arial"/>
                <a:cs typeface="Arial"/>
              </a:rPr>
              <a:t> </a:t>
            </a:r>
            <a:r>
              <a:rPr sz="1700" dirty="0">
                <a:solidFill>
                  <a:srgbClr val="191918"/>
                </a:solidFill>
                <a:latin typeface="Arial"/>
                <a:cs typeface="Arial"/>
              </a:rPr>
              <a:t>assault,</a:t>
            </a:r>
            <a:r>
              <a:rPr sz="1700" spc="-80" dirty="0">
                <a:solidFill>
                  <a:srgbClr val="191918"/>
                </a:solidFill>
                <a:latin typeface="Arial"/>
                <a:cs typeface="Arial"/>
              </a:rPr>
              <a:t> </a:t>
            </a:r>
            <a:r>
              <a:rPr sz="1700" dirty="0">
                <a:solidFill>
                  <a:srgbClr val="191918"/>
                </a:solidFill>
                <a:latin typeface="Arial"/>
                <a:cs typeface="Arial"/>
              </a:rPr>
              <a:t>dating</a:t>
            </a:r>
            <a:r>
              <a:rPr sz="1700" spc="-80" dirty="0">
                <a:solidFill>
                  <a:srgbClr val="191918"/>
                </a:solidFill>
                <a:latin typeface="Arial"/>
                <a:cs typeface="Arial"/>
              </a:rPr>
              <a:t> </a:t>
            </a:r>
            <a:r>
              <a:rPr sz="1700" dirty="0">
                <a:solidFill>
                  <a:srgbClr val="191918"/>
                </a:solidFill>
                <a:latin typeface="Arial"/>
                <a:cs typeface="Arial"/>
              </a:rPr>
              <a:t>violence,</a:t>
            </a:r>
            <a:r>
              <a:rPr sz="1700" spc="-80" dirty="0">
                <a:solidFill>
                  <a:srgbClr val="191918"/>
                </a:solidFill>
                <a:latin typeface="Arial"/>
                <a:cs typeface="Arial"/>
              </a:rPr>
              <a:t> </a:t>
            </a:r>
            <a:r>
              <a:rPr sz="1700" dirty="0">
                <a:solidFill>
                  <a:srgbClr val="191918"/>
                </a:solidFill>
                <a:latin typeface="Arial"/>
                <a:cs typeface="Arial"/>
              </a:rPr>
              <a:t>domestic</a:t>
            </a:r>
            <a:r>
              <a:rPr sz="1700" spc="-80" dirty="0">
                <a:solidFill>
                  <a:srgbClr val="191918"/>
                </a:solidFill>
                <a:latin typeface="Arial"/>
                <a:cs typeface="Arial"/>
              </a:rPr>
              <a:t> </a:t>
            </a:r>
            <a:r>
              <a:rPr sz="1700" dirty="0">
                <a:solidFill>
                  <a:srgbClr val="191918"/>
                </a:solidFill>
                <a:latin typeface="Arial"/>
                <a:cs typeface="Arial"/>
              </a:rPr>
              <a:t>violence</a:t>
            </a:r>
            <a:r>
              <a:rPr sz="1700" spc="-80" dirty="0">
                <a:solidFill>
                  <a:srgbClr val="191918"/>
                </a:solidFill>
                <a:latin typeface="Arial"/>
                <a:cs typeface="Arial"/>
              </a:rPr>
              <a:t> </a:t>
            </a:r>
            <a:r>
              <a:rPr sz="1700" spc="-25" dirty="0">
                <a:solidFill>
                  <a:srgbClr val="191918"/>
                </a:solidFill>
                <a:latin typeface="Arial"/>
                <a:cs typeface="Arial"/>
              </a:rPr>
              <a:t>and </a:t>
            </a:r>
            <a:r>
              <a:rPr sz="1700" dirty="0">
                <a:solidFill>
                  <a:srgbClr val="191918"/>
                </a:solidFill>
                <a:latin typeface="Arial"/>
                <a:cs typeface="Arial"/>
              </a:rPr>
              <a:t>stalking</a:t>
            </a:r>
            <a:r>
              <a:rPr sz="1700" spc="-60" dirty="0">
                <a:solidFill>
                  <a:srgbClr val="191918"/>
                </a:solidFill>
                <a:latin typeface="Arial"/>
                <a:cs typeface="Arial"/>
              </a:rPr>
              <a:t> </a:t>
            </a:r>
            <a:r>
              <a:rPr sz="1700" spc="-10" dirty="0">
                <a:solidFill>
                  <a:srgbClr val="191918"/>
                </a:solidFill>
                <a:latin typeface="Arial"/>
                <a:cs typeface="Arial"/>
              </a:rPr>
              <a:t>(including</a:t>
            </a:r>
            <a:r>
              <a:rPr sz="1700" spc="-55" dirty="0">
                <a:solidFill>
                  <a:srgbClr val="191918"/>
                </a:solidFill>
                <a:latin typeface="Arial"/>
                <a:cs typeface="Arial"/>
              </a:rPr>
              <a:t> </a:t>
            </a:r>
            <a:r>
              <a:rPr sz="1700" dirty="0">
                <a:solidFill>
                  <a:srgbClr val="191918"/>
                </a:solidFill>
                <a:latin typeface="Arial"/>
                <a:cs typeface="Arial"/>
              </a:rPr>
              <a:t>cyber</a:t>
            </a:r>
            <a:r>
              <a:rPr sz="1700" spc="-55" dirty="0">
                <a:solidFill>
                  <a:srgbClr val="191918"/>
                </a:solidFill>
                <a:latin typeface="Arial"/>
                <a:cs typeface="Arial"/>
              </a:rPr>
              <a:t> </a:t>
            </a:r>
            <a:r>
              <a:rPr sz="1700" spc="-10" dirty="0">
                <a:solidFill>
                  <a:srgbClr val="191918"/>
                </a:solidFill>
                <a:latin typeface="Arial"/>
                <a:cs typeface="Arial"/>
              </a:rPr>
              <a:t>stalking)</a:t>
            </a:r>
            <a:endParaRPr sz="1700" dirty="0">
              <a:latin typeface="Arial"/>
              <a:cs typeface="Arial"/>
            </a:endParaRPr>
          </a:p>
          <a:p>
            <a:pPr marL="602615" lvl="1" indent="-155575">
              <a:lnSpc>
                <a:spcPct val="100000"/>
              </a:lnSpc>
              <a:spcBef>
                <a:spcPts val="665"/>
              </a:spcBef>
              <a:buClr>
                <a:srgbClr val="3EA11B"/>
              </a:buClr>
              <a:buChar char="•"/>
              <a:tabLst>
                <a:tab pos="602615" algn="l"/>
              </a:tabLst>
            </a:pPr>
            <a:r>
              <a:rPr sz="1700" dirty="0">
                <a:solidFill>
                  <a:srgbClr val="191918"/>
                </a:solidFill>
                <a:latin typeface="Arial"/>
                <a:cs typeface="Arial"/>
              </a:rPr>
              <a:t>Requires</a:t>
            </a:r>
            <a:r>
              <a:rPr sz="1700" spc="-100" dirty="0">
                <a:solidFill>
                  <a:srgbClr val="191918"/>
                </a:solidFill>
                <a:latin typeface="Arial"/>
                <a:cs typeface="Arial"/>
              </a:rPr>
              <a:t> </a:t>
            </a:r>
            <a:r>
              <a:rPr sz="1700" dirty="0">
                <a:solidFill>
                  <a:srgbClr val="191918"/>
                </a:solidFill>
                <a:latin typeface="Arial"/>
                <a:cs typeface="Arial"/>
              </a:rPr>
              <a:t>that</a:t>
            </a:r>
            <a:r>
              <a:rPr sz="1700" spc="-60" dirty="0">
                <a:solidFill>
                  <a:srgbClr val="191918"/>
                </a:solidFill>
                <a:latin typeface="Arial"/>
                <a:cs typeface="Arial"/>
              </a:rPr>
              <a:t> </a:t>
            </a:r>
            <a:r>
              <a:rPr sz="1700" spc="-10" dirty="0">
                <a:solidFill>
                  <a:srgbClr val="191918"/>
                </a:solidFill>
                <a:latin typeface="Arial"/>
                <a:cs typeface="Arial"/>
              </a:rPr>
              <a:t>the</a:t>
            </a:r>
            <a:r>
              <a:rPr sz="1700" spc="-110" dirty="0">
                <a:solidFill>
                  <a:srgbClr val="191918"/>
                </a:solidFill>
                <a:latin typeface="Arial"/>
                <a:cs typeface="Arial"/>
              </a:rPr>
              <a:t> </a:t>
            </a:r>
            <a:r>
              <a:rPr sz="1700" dirty="0">
                <a:solidFill>
                  <a:srgbClr val="191918"/>
                </a:solidFill>
                <a:latin typeface="Arial"/>
                <a:cs typeface="Arial"/>
              </a:rPr>
              <a:t>ASR</a:t>
            </a:r>
            <a:r>
              <a:rPr sz="1700" spc="-60" dirty="0">
                <a:solidFill>
                  <a:srgbClr val="191918"/>
                </a:solidFill>
                <a:latin typeface="Arial"/>
                <a:cs typeface="Arial"/>
              </a:rPr>
              <a:t> </a:t>
            </a:r>
            <a:r>
              <a:rPr sz="1700" dirty="0">
                <a:solidFill>
                  <a:srgbClr val="191918"/>
                </a:solidFill>
                <a:latin typeface="Arial"/>
                <a:cs typeface="Arial"/>
              </a:rPr>
              <a:t>include</a:t>
            </a:r>
            <a:r>
              <a:rPr sz="1700" spc="-65" dirty="0">
                <a:solidFill>
                  <a:srgbClr val="191918"/>
                </a:solidFill>
                <a:latin typeface="Arial"/>
                <a:cs typeface="Arial"/>
              </a:rPr>
              <a:t> </a:t>
            </a:r>
            <a:r>
              <a:rPr sz="1700" spc="-10" dirty="0">
                <a:solidFill>
                  <a:srgbClr val="191918"/>
                </a:solidFill>
                <a:latin typeface="Arial"/>
                <a:cs typeface="Arial"/>
              </a:rPr>
              <a:t>additional</a:t>
            </a:r>
            <a:r>
              <a:rPr sz="1700" spc="-60" dirty="0">
                <a:solidFill>
                  <a:srgbClr val="191918"/>
                </a:solidFill>
                <a:latin typeface="Arial"/>
                <a:cs typeface="Arial"/>
              </a:rPr>
              <a:t> </a:t>
            </a:r>
            <a:r>
              <a:rPr sz="1700" spc="-10" dirty="0">
                <a:solidFill>
                  <a:srgbClr val="191918"/>
                </a:solidFill>
                <a:latin typeface="Arial"/>
                <a:cs typeface="Arial"/>
              </a:rPr>
              <a:t>information</a:t>
            </a:r>
            <a:r>
              <a:rPr sz="1700" spc="-60" dirty="0">
                <a:solidFill>
                  <a:srgbClr val="191918"/>
                </a:solidFill>
                <a:latin typeface="Arial"/>
                <a:cs typeface="Arial"/>
              </a:rPr>
              <a:t> </a:t>
            </a:r>
            <a:r>
              <a:rPr sz="1700" dirty="0">
                <a:solidFill>
                  <a:srgbClr val="191918"/>
                </a:solidFill>
                <a:latin typeface="Arial"/>
                <a:cs typeface="Arial"/>
              </a:rPr>
              <a:t>about</a:t>
            </a:r>
            <a:r>
              <a:rPr sz="1700" spc="-60" dirty="0">
                <a:solidFill>
                  <a:srgbClr val="191918"/>
                </a:solidFill>
                <a:latin typeface="Arial"/>
                <a:cs typeface="Arial"/>
              </a:rPr>
              <a:t> </a:t>
            </a:r>
            <a:r>
              <a:rPr sz="1700" dirty="0">
                <a:solidFill>
                  <a:srgbClr val="191918"/>
                </a:solidFill>
                <a:latin typeface="Arial"/>
                <a:cs typeface="Arial"/>
              </a:rPr>
              <a:t>policies,</a:t>
            </a:r>
            <a:r>
              <a:rPr sz="1700" spc="-65" dirty="0">
                <a:solidFill>
                  <a:srgbClr val="191918"/>
                </a:solidFill>
                <a:latin typeface="Arial"/>
                <a:cs typeface="Arial"/>
              </a:rPr>
              <a:t> </a:t>
            </a:r>
            <a:r>
              <a:rPr sz="1700" dirty="0">
                <a:solidFill>
                  <a:srgbClr val="191918"/>
                </a:solidFill>
                <a:latin typeface="Arial"/>
                <a:cs typeface="Arial"/>
              </a:rPr>
              <a:t>procedures</a:t>
            </a:r>
            <a:r>
              <a:rPr sz="1700" spc="-60" dirty="0">
                <a:solidFill>
                  <a:srgbClr val="191918"/>
                </a:solidFill>
                <a:latin typeface="Arial"/>
                <a:cs typeface="Arial"/>
              </a:rPr>
              <a:t> </a:t>
            </a:r>
            <a:r>
              <a:rPr sz="1700" dirty="0">
                <a:solidFill>
                  <a:srgbClr val="191918"/>
                </a:solidFill>
                <a:latin typeface="Arial"/>
                <a:cs typeface="Arial"/>
              </a:rPr>
              <a:t>and</a:t>
            </a:r>
            <a:r>
              <a:rPr sz="1700" spc="-60" dirty="0">
                <a:solidFill>
                  <a:srgbClr val="191918"/>
                </a:solidFill>
                <a:latin typeface="Arial"/>
                <a:cs typeface="Arial"/>
              </a:rPr>
              <a:t> </a:t>
            </a:r>
            <a:r>
              <a:rPr sz="1700" dirty="0">
                <a:solidFill>
                  <a:srgbClr val="191918"/>
                </a:solidFill>
                <a:latin typeface="Arial"/>
                <a:cs typeface="Arial"/>
              </a:rPr>
              <a:t>training</a:t>
            </a:r>
            <a:r>
              <a:rPr sz="1700" spc="-65" dirty="0">
                <a:solidFill>
                  <a:srgbClr val="191918"/>
                </a:solidFill>
                <a:latin typeface="Arial"/>
                <a:cs typeface="Arial"/>
              </a:rPr>
              <a:t> </a:t>
            </a:r>
            <a:r>
              <a:rPr sz="1700" spc="-10" dirty="0">
                <a:solidFill>
                  <a:srgbClr val="191918"/>
                </a:solidFill>
                <a:latin typeface="Arial"/>
                <a:cs typeface="Arial"/>
              </a:rPr>
              <a:t>programs</a:t>
            </a:r>
            <a:endParaRPr sz="1700" dirty="0">
              <a:latin typeface="Arial"/>
              <a:cs typeface="Arial"/>
            </a:endParaRPr>
          </a:p>
        </p:txBody>
      </p:sp>
      <p:sp>
        <p:nvSpPr>
          <p:cNvPr id="4" name="object 4"/>
          <p:cNvSpPr txBox="1"/>
          <p:nvPr/>
        </p:nvSpPr>
        <p:spPr>
          <a:xfrm>
            <a:off x="1447800" y="6170889"/>
            <a:ext cx="6455410" cy="650240"/>
          </a:xfrm>
          <a:prstGeom prst="rect">
            <a:avLst/>
          </a:prstGeom>
        </p:spPr>
        <p:txBody>
          <a:bodyPr vert="horz" wrap="square" lIns="0" tIns="65405" rIns="0" bIns="0" rtlCol="0">
            <a:spAutoFit/>
          </a:bodyPr>
          <a:lstStyle/>
          <a:p>
            <a:pPr marL="167640">
              <a:lnSpc>
                <a:spcPct val="100000"/>
              </a:lnSpc>
              <a:spcBef>
                <a:spcPts val="515"/>
              </a:spcBef>
            </a:pPr>
            <a:r>
              <a:rPr sz="1700" dirty="0">
                <a:solidFill>
                  <a:srgbClr val="191918"/>
                </a:solidFill>
                <a:latin typeface="Arial"/>
                <a:cs typeface="Arial"/>
              </a:rPr>
              <a:t>aimed</a:t>
            </a:r>
            <a:r>
              <a:rPr sz="1700" spc="-60" dirty="0">
                <a:solidFill>
                  <a:srgbClr val="191918"/>
                </a:solidFill>
                <a:latin typeface="Arial"/>
                <a:cs typeface="Arial"/>
              </a:rPr>
              <a:t> </a:t>
            </a:r>
            <a:r>
              <a:rPr sz="1700" dirty="0">
                <a:solidFill>
                  <a:srgbClr val="191918"/>
                </a:solidFill>
                <a:latin typeface="Arial"/>
                <a:cs typeface="Arial"/>
              </a:rPr>
              <a:t>at</a:t>
            </a:r>
            <a:r>
              <a:rPr sz="1700" spc="-55" dirty="0">
                <a:solidFill>
                  <a:srgbClr val="191918"/>
                </a:solidFill>
                <a:latin typeface="Arial"/>
                <a:cs typeface="Arial"/>
              </a:rPr>
              <a:t> </a:t>
            </a:r>
            <a:r>
              <a:rPr sz="1700" dirty="0">
                <a:solidFill>
                  <a:srgbClr val="191918"/>
                </a:solidFill>
                <a:latin typeface="Arial"/>
                <a:cs typeface="Arial"/>
              </a:rPr>
              <a:t>sexual</a:t>
            </a:r>
            <a:r>
              <a:rPr sz="1700" spc="-55" dirty="0">
                <a:solidFill>
                  <a:srgbClr val="191918"/>
                </a:solidFill>
                <a:latin typeface="Arial"/>
                <a:cs typeface="Arial"/>
              </a:rPr>
              <a:t> </a:t>
            </a:r>
            <a:r>
              <a:rPr sz="1700" dirty="0">
                <a:solidFill>
                  <a:srgbClr val="191918"/>
                </a:solidFill>
                <a:latin typeface="Arial"/>
                <a:cs typeface="Arial"/>
              </a:rPr>
              <a:t>assault</a:t>
            </a:r>
            <a:r>
              <a:rPr sz="1700" spc="-55" dirty="0">
                <a:solidFill>
                  <a:srgbClr val="191918"/>
                </a:solidFill>
                <a:latin typeface="Arial"/>
                <a:cs typeface="Arial"/>
              </a:rPr>
              <a:t> </a:t>
            </a:r>
            <a:r>
              <a:rPr sz="1700" spc="-10" dirty="0">
                <a:solidFill>
                  <a:srgbClr val="191918"/>
                </a:solidFill>
                <a:latin typeface="Arial"/>
                <a:cs typeface="Arial"/>
              </a:rPr>
              <a:t>prevention</a:t>
            </a:r>
            <a:r>
              <a:rPr sz="1700" spc="-60" dirty="0">
                <a:solidFill>
                  <a:srgbClr val="191918"/>
                </a:solidFill>
                <a:latin typeface="Arial"/>
                <a:cs typeface="Arial"/>
              </a:rPr>
              <a:t> </a:t>
            </a:r>
            <a:r>
              <a:rPr sz="1700" dirty="0">
                <a:solidFill>
                  <a:srgbClr val="191918"/>
                </a:solidFill>
                <a:latin typeface="Arial"/>
                <a:cs typeface="Arial"/>
              </a:rPr>
              <a:t>and</a:t>
            </a:r>
            <a:r>
              <a:rPr sz="1700" spc="-55" dirty="0">
                <a:solidFill>
                  <a:srgbClr val="191918"/>
                </a:solidFill>
                <a:latin typeface="Arial"/>
                <a:cs typeface="Arial"/>
              </a:rPr>
              <a:t> </a:t>
            </a:r>
            <a:r>
              <a:rPr sz="1700" spc="-10" dirty="0">
                <a:solidFill>
                  <a:srgbClr val="191918"/>
                </a:solidFill>
                <a:latin typeface="Arial"/>
                <a:cs typeface="Arial"/>
              </a:rPr>
              <a:t>response</a:t>
            </a:r>
            <a:endParaRPr sz="1700" dirty="0">
              <a:latin typeface="Arial"/>
              <a:cs typeface="Arial"/>
            </a:endParaRPr>
          </a:p>
          <a:p>
            <a:pPr marL="167640" indent="-154940">
              <a:lnSpc>
                <a:spcPct val="100000"/>
              </a:lnSpc>
              <a:spcBef>
                <a:spcPts val="420"/>
              </a:spcBef>
              <a:buClr>
                <a:srgbClr val="3EA11B"/>
              </a:buClr>
              <a:buChar char="•"/>
              <a:tabLst>
                <a:tab pos="167640" algn="l"/>
              </a:tabLst>
            </a:pPr>
            <a:r>
              <a:rPr sz="1700" dirty="0">
                <a:solidFill>
                  <a:srgbClr val="191918"/>
                </a:solidFill>
                <a:latin typeface="Arial"/>
                <a:cs typeface="Arial"/>
              </a:rPr>
              <a:t>Expands</a:t>
            </a:r>
            <a:r>
              <a:rPr sz="1700" spc="-45" dirty="0">
                <a:solidFill>
                  <a:srgbClr val="191918"/>
                </a:solidFill>
                <a:latin typeface="Arial"/>
                <a:cs typeface="Arial"/>
              </a:rPr>
              <a:t> </a:t>
            </a:r>
            <a:r>
              <a:rPr sz="1700" spc="-10" dirty="0">
                <a:solidFill>
                  <a:srgbClr val="191918"/>
                </a:solidFill>
                <a:latin typeface="Arial"/>
                <a:cs typeface="Arial"/>
              </a:rPr>
              <a:t>accommodations</a:t>
            </a:r>
            <a:r>
              <a:rPr sz="1700" spc="-40" dirty="0">
                <a:solidFill>
                  <a:srgbClr val="191918"/>
                </a:solidFill>
                <a:latin typeface="Arial"/>
                <a:cs typeface="Arial"/>
              </a:rPr>
              <a:t> </a:t>
            </a:r>
            <a:r>
              <a:rPr sz="1700" dirty="0">
                <a:solidFill>
                  <a:srgbClr val="191918"/>
                </a:solidFill>
                <a:latin typeface="Arial"/>
                <a:cs typeface="Arial"/>
              </a:rPr>
              <a:t>and</a:t>
            </a:r>
            <a:r>
              <a:rPr sz="1700" spc="-45" dirty="0">
                <a:solidFill>
                  <a:srgbClr val="191918"/>
                </a:solidFill>
                <a:latin typeface="Arial"/>
                <a:cs typeface="Arial"/>
              </a:rPr>
              <a:t> </a:t>
            </a:r>
            <a:r>
              <a:rPr sz="1700" spc="-10" dirty="0">
                <a:solidFill>
                  <a:srgbClr val="191918"/>
                </a:solidFill>
                <a:latin typeface="Arial"/>
                <a:cs typeface="Arial"/>
              </a:rPr>
              <a:t>protective</a:t>
            </a:r>
            <a:r>
              <a:rPr sz="1700" spc="-40" dirty="0">
                <a:solidFill>
                  <a:srgbClr val="191918"/>
                </a:solidFill>
                <a:latin typeface="Arial"/>
                <a:cs typeface="Arial"/>
              </a:rPr>
              <a:t> </a:t>
            </a:r>
            <a:r>
              <a:rPr sz="1700" dirty="0">
                <a:solidFill>
                  <a:srgbClr val="191918"/>
                </a:solidFill>
                <a:latin typeface="Arial"/>
                <a:cs typeface="Arial"/>
              </a:rPr>
              <a:t>measures</a:t>
            </a:r>
            <a:r>
              <a:rPr sz="1700" spc="-45" dirty="0">
                <a:solidFill>
                  <a:srgbClr val="191918"/>
                </a:solidFill>
                <a:latin typeface="Arial"/>
                <a:cs typeface="Arial"/>
              </a:rPr>
              <a:t> </a:t>
            </a:r>
            <a:r>
              <a:rPr sz="1700" spc="-10" dirty="0">
                <a:solidFill>
                  <a:srgbClr val="191918"/>
                </a:solidFill>
                <a:latin typeface="Arial"/>
                <a:cs typeface="Arial"/>
              </a:rPr>
              <a:t>requirements</a:t>
            </a:r>
            <a:endParaRPr sz="1700" dirty="0">
              <a:latin typeface="Arial"/>
              <a:cs typeface="Arial"/>
            </a:endParaRPr>
          </a:p>
        </p:txBody>
      </p:sp>
      <p:sp>
        <p:nvSpPr>
          <p:cNvPr id="5" name="object 5"/>
          <p:cNvSpPr txBox="1"/>
          <p:nvPr/>
        </p:nvSpPr>
        <p:spPr>
          <a:xfrm>
            <a:off x="11694450" y="6330739"/>
            <a:ext cx="78740" cy="139700"/>
          </a:xfrm>
          <a:prstGeom prst="rect">
            <a:avLst/>
          </a:prstGeom>
        </p:spPr>
        <p:txBody>
          <a:bodyPr vert="horz" wrap="square" lIns="0" tIns="12700" rIns="0" bIns="0" rtlCol="0">
            <a:spAutoFit/>
          </a:bodyPr>
          <a:lstStyle/>
          <a:p>
            <a:pPr marL="12700">
              <a:lnSpc>
                <a:spcPct val="100000"/>
              </a:lnSpc>
              <a:spcBef>
                <a:spcPts val="100"/>
              </a:spcBef>
            </a:pPr>
            <a:r>
              <a:rPr sz="750" spc="-50" dirty="0">
                <a:solidFill>
                  <a:srgbClr val="888888"/>
                </a:solidFill>
                <a:latin typeface="Arial"/>
                <a:cs typeface="Arial"/>
              </a:rPr>
              <a:t>9</a:t>
            </a:r>
            <a:endParaRPr sz="750" dirty="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594</TotalTime>
  <Words>2943</Words>
  <Application>Microsoft Office PowerPoint</Application>
  <PresentationFormat>Widescreen</PresentationFormat>
  <Paragraphs>316</Paragraphs>
  <Slides>34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Times New Roman</vt:lpstr>
      <vt:lpstr>Office Theme</vt:lpstr>
      <vt:lpstr>The Jeanne Clery Campus Safety Act: CLERY ACT</vt:lpstr>
      <vt:lpstr>DISCLAIMERS</vt:lpstr>
      <vt:lpstr>PowerPoint Presentation</vt:lpstr>
      <vt:lpstr>Jeanne Clery Campus Safety Act (Clery Act)</vt:lpstr>
      <vt:lpstr>THE CLERY ACT TODAY</vt:lpstr>
      <vt:lpstr>STRATEGIES For Success and Effective Risk Management</vt:lpstr>
      <vt:lpstr>STRATEGIES For Success and Effective Risk Management</vt:lpstr>
      <vt:lpstr>ADMINISTRATIVE CAPABILITY</vt:lpstr>
      <vt:lpstr>CURRENT LAW</vt:lpstr>
      <vt:lpstr>CLERY ENFORCEMENT</vt:lpstr>
      <vt:lpstr>Stop Campus Hazing Act: Key Compliance Changes</vt:lpstr>
      <vt:lpstr>Stop Campus Hazing Act: 3 Primary Components</vt:lpstr>
      <vt:lpstr>REALITIES OF CRIME</vt:lpstr>
      <vt:lpstr>CLERY-REPORTABLE</vt:lpstr>
      <vt:lpstr>HATE CRIMES</vt:lpstr>
      <vt:lpstr>HATE CRIMES</vt:lpstr>
      <vt:lpstr>RIGHT TO KNOW Safety Alerts - Focus on Clarity and Transparency</vt:lpstr>
      <vt:lpstr>CAMPUS SECURITY AUTHORITIES</vt:lpstr>
      <vt:lpstr>CAMPUS SECURITY AUTHORITIES</vt:lpstr>
      <vt:lpstr>CSA KNOWLEDGE CHECK AND DISCUSSION</vt:lpstr>
      <vt:lpstr>“CLERY GEOGRAPHY” DEFINED</vt:lpstr>
      <vt:lpstr>“CLERY GEOGRAPHY” DEFINED</vt:lpstr>
      <vt:lpstr>CLERY GEOGRAPHY SIMPLIFIED</vt:lpstr>
      <vt:lpstr>CLERY GEOGRAPHY SIMPLIFIED</vt:lpstr>
      <vt:lpstr>EMERGENCY EVACUATION &amp; RESPONSE</vt:lpstr>
      <vt:lpstr>EMERGENCY EVACUATION &amp; RESPONSE</vt:lpstr>
      <vt:lpstr>“PRACTICE, PRACTICE, PRACTICE”</vt:lpstr>
      <vt:lpstr>WHAT’S THE PLAN?</vt:lpstr>
      <vt:lpstr>EMERGENCY MANAGEMENT BASICS</vt:lpstr>
      <vt:lpstr>PLANNING FOR PROTESTS, DEMONSTRATIONS, AND ENCAMPMENTS</vt:lpstr>
      <vt:lpstr>RESPONDING TO PROTESTS, DEMONSTRATIONS, AND ENCAMPMENTS</vt:lpstr>
      <vt:lpstr>RESOURCES FOR REVIEW</vt:lpstr>
      <vt:lpstr>ADDITIONAL 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2026_TCU_Summer_Conference7.21.2026.pptx</dc:title>
  <dc:creator>Archila, Anna</dc:creator>
  <cp:lastModifiedBy>Archila, Anna</cp:lastModifiedBy>
  <cp:revision>4</cp:revision>
  <cp:lastPrinted>2026-07-23T17:51:45Z</cp:lastPrinted>
  <dcterms:created xsi:type="dcterms:W3CDTF">2026-07-21T17:51:24Z</dcterms:created>
  <dcterms:modified xsi:type="dcterms:W3CDTF">2026-07-24T14:57:41Z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2026-07-21T00:00:00Z</vt:filetime>
  </property>
  <property fmtid="{D5CDD505-2E9C-101B-9397-08002B2CF9AE}" pid="3" name="Creator">
    <vt:lpwstr>Google</vt:lpwstr>
  </property>
  <property fmtid="{D5CDD505-2E9C-101B-9397-08002B2CF9AE}" pid="4" name="LastSaved">
    <vt:filetime>2026-07-21T00:00:00Z</vt:filetime>
  </property>
</Properties>
</file>